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3" r:id="rId2"/>
    <p:sldMasterId id="2147483674" r:id="rId3"/>
    <p:sldMasterId id="2147483675" r:id="rId4"/>
    <p:sldMasterId id="2147483678" r:id="rId5"/>
    <p:sldMasterId id="2147483676" r:id="rId6"/>
    <p:sldMasterId id="2147483677" r:id="rId7"/>
  </p:sldMasterIdLst>
  <p:notesMasterIdLst>
    <p:notesMasterId r:id="rId43"/>
  </p:notesMasterIdLst>
  <p:sldIdLst>
    <p:sldId id="258" r:id="rId8"/>
    <p:sldId id="299" r:id="rId9"/>
    <p:sldId id="295" r:id="rId10"/>
    <p:sldId id="499" r:id="rId11"/>
    <p:sldId id="317" r:id="rId12"/>
    <p:sldId id="296" r:id="rId13"/>
    <p:sldId id="497" r:id="rId14"/>
    <p:sldId id="493" r:id="rId15"/>
    <p:sldId id="504" r:id="rId16"/>
    <p:sldId id="494" r:id="rId17"/>
    <p:sldId id="505" r:id="rId18"/>
    <p:sldId id="318" r:id="rId19"/>
    <p:sldId id="343" r:id="rId20"/>
    <p:sldId id="319" r:id="rId21"/>
    <p:sldId id="346" r:id="rId22"/>
    <p:sldId id="320" r:id="rId23"/>
    <p:sldId id="347" r:id="rId24"/>
    <p:sldId id="349" r:id="rId25"/>
    <p:sldId id="348" r:id="rId26"/>
    <p:sldId id="354" r:id="rId27"/>
    <p:sldId id="298" r:id="rId28"/>
    <p:sldId id="500" r:id="rId29"/>
    <p:sldId id="352" r:id="rId30"/>
    <p:sldId id="300" r:id="rId31"/>
    <p:sldId id="301" r:id="rId32"/>
    <p:sldId id="303" r:id="rId33"/>
    <p:sldId id="304" r:id="rId34"/>
    <p:sldId id="503" r:id="rId35"/>
    <p:sldId id="501" r:id="rId36"/>
    <p:sldId id="306" r:id="rId37"/>
    <p:sldId id="307" r:id="rId38"/>
    <p:sldId id="502" r:id="rId39"/>
    <p:sldId id="308" r:id="rId40"/>
    <p:sldId id="309" r:id="rId41"/>
    <p:sldId id="353" r:id="rId42"/>
  </p:sldIdLst>
  <p:sldSz cx="9144000" cy="6858000" type="screen4x3"/>
  <p:notesSz cx="6858000" cy="9144000"/>
  <p:defaultTextStyle>
    <a:defPPr>
      <a:defRPr lang="pl-PL"/>
    </a:defPPr>
    <a:lvl1pPr algn="l" rtl="0" eaLnBrk="0" fontAlgn="base" hangingPunct="0">
      <a:spcBef>
        <a:spcPct val="0"/>
      </a:spcBef>
      <a:spcAft>
        <a:spcPct val="0"/>
      </a:spcAft>
      <a:defRPr kern="1200">
        <a:solidFill>
          <a:srgbClr val="002D6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rgbClr val="002D69"/>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rgbClr val="002D69"/>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rgbClr val="002D69"/>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rgbClr val="002D69"/>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rgbClr val="002D69"/>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rgbClr val="002D69"/>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rgbClr val="002D69"/>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rgbClr val="002D69"/>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5AB1C69-6EDB-4FF4-983F-18BD219EF322}" styleName="Styl pośredni 2 — Ak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19"/>
    <p:restoredTop sz="94291" autoAdjust="0"/>
  </p:normalViewPr>
  <p:slideViewPr>
    <p:cSldViewPr snapToObjects="1">
      <p:cViewPr varScale="1">
        <p:scale>
          <a:sx n="129" d="100"/>
          <a:sy n="129" d="100"/>
        </p:scale>
        <p:origin x="200" y="416"/>
      </p:cViewPr>
      <p:guideLst>
        <p:guide orient="horz" pos="2160"/>
        <p:guide pos="2880"/>
      </p:guideLst>
    </p:cSldViewPr>
  </p:slideViewPr>
  <p:outlineViewPr>
    <p:cViewPr>
      <p:scale>
        <a:sx n="33" d="100"/>
        <a:sy n="33" d="100"/>
      </p:scale>
      <p:origin x="0" y="-7064"/>
    </p:cViewPr>
  </p:outlineViewPr>
  <p:notesTextViewPr>
    <p:cViewPr>
      <p:scale>
        <a:sx n="100" d="100"/>
        <a:sy n="100" d="100"/>
      </p:scale>
      <p:origin x="0" y="0"/>
    </p:cViewPr>
  </p:notesTextViewPr>
  <p:sorterViewPr>
    <p:cViewPr varScale="1">
      <p:scale>
        <a:sx n="1" d="1"/>
        <a:sy n="1" d="1"/>
      </p:scale>
      <p:origin x="0" y="-1398"/>
    </p:cViewPr>
  </p:sorterViewPr>
  <p:gridSpacing cx="90012" cy="90012"/>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nna\Desktop\Przysucha\Przysucha_referat\Przysucha_Zba&#166;&#280;szyn&#166;&#252;_zmiany.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b="1">
                <a:solidFill>
                  <a:schemeClr val="tx1"/>
                </a:solidFill>
              </a:rPr>
              <a:t>Zbąszyń 1921-2018</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pl-PL"/>
        </a:p>
      </c:txPr>
    </c:title>
    <c:autoTitleDeleted val="0"/>
    <c:plotArea>
      <c:layout/>
      <c:scatterChart>
        <c:scatterStyle val="smoothMarker"/>
        <c:varyColors val="0"/>
        <c:ser>
          <c:idx val="0"/>
          <c:order val="0"/>
          <c:spPr>
            <a:ln w="19050" cap="rnd">
              <a:solidFill>
                <a:srgbClr val="FF0000"/>
              </a:solidFill>
              <a:round/>
            </a:ln>
            <a:effectLst/>
          </c:spPr>
          <c:marker>
            <c:symbol val="none"/>
          </c:marker>
          <c:xVal>
            <c:numRef>
              <c:f>Sheet1!$B$13:$U$13</c:f>
              <c:numCache>
                <c:formatCode>General</c:formatCode>
                <c:ptCount val="20"/>
                <c:pt idx="0">
                  <c:v>1921</c:v>
                </c:pt>
                <c:pt idx="1">
                  <c:v>1930</c:v>
                </c:pt>
                <c:pt idx="2">
                  <c:v>1932</c:v>
                </c:pt>
                <c:pt idx="3">
                  <c:v>1936</c:v>
                </c:pt>
                <c:pt idx="4">
                  <c:v>1939</c:v>
                </c:pt>
                <c:pt idx="5">
                  <c:v>1945</c:v>
                </c:pt>
                <c:pt idx="6">
                  <c:v>1949</c:v>
                </c:pt>
                <c:pt idx="7">
                  <c:v>1950</c:v>
                </c:pt>
                <c:pt idx="8">
                  <c:v>1966</c:v>
                </c:pt>
                <c:pt idx="9">
                  <c:v>1967</c:v>
                </c:pt>
                <c:pt idx="10">
                  <c:v>1970</c:v>
                </c:pt>
                <c:pt idx="11">
                  <c:v>1977</c:v>
                </c:pt>
                <c:pt idx="12">
                  <c:v>1978</c:v>
                </c:pt>
                <c:pt idx="13">
                  <c:v>1989</c:v>
                </c:pt>
                <c:pt idx="14">
                  <c:v>1990</c:v>
                </c:pt>
                <c:pt idx="15">
                  <c:v>2008</c:v>
                </c:pt>
                <c:pt idx="16">
                  <c:v>2012</c:v>
                </c:pt>
                <c:pt idx="17">
                  <c:v>2015</c:v>
                </c:pt>
                <c:pt idx="18">
                  <c:v>2017</c:v>
                </c:pt>
                <c:pt idx="19">
                  <c:v>2018</c:v>
                </c:pt>
              </c:numCache>
            </c:numRef>
          </c:xVal>
          <c:yVal>
            <c:numRef>
              <c:f>Sheet1!$B$14:$U$14</c:f>
              <c:numCache>
                <c:formatCode>General</c:formatCode>
                <c:ptCount val="20"/>
                <c:pt idx="0">
                  <c:v>8</c:v>
                </c:pt>
                <c:pt idx="1">
                  <c:v>2</c:v>
                </c:pt>
                <c:pt idx="2">
                  <c:v>2</c:v>
                </c:pt>
                <c:pt idx="3">
                  <c:v>1</c:v>
                </c:pt>
                <c:pt idx="4">
                  <c:v>7</c:v>
                </c:pt>
                <c:pt idx="5">
                  <c:v>12</c:v>
                </c:pt>
                <c:pt idx="6">
                  <c:v>1</c:v>
                </c:pt>
                <c:pt idx="7">
                  <c:v>2</c:v>
                </c:pt>
                <c:pt idx="8">
                  <c:v>0</c:v>
                </c:pt>
                <c:pt idx="9">
                  <c:v>1</c:v>
                </c:pt>
                <c:pt idx="10">
                  <c:v>2</c:v>
                </c:pt>
                <c:pt idx="11">
                  <c:v>8</c:v>
                </c:pt>
                <c:pt idx="12">
                  <c:v>0</c:v>
                </c:pt>
                <c:pt idx="13">
                  <c:v>10</c:v>
                </c:pt>
                <c:pt idx="14">
                  <c:v>8</c:v>
                </c:pt>
                <c:pt idx="15">
                  <c:v>0</c:v>
                </c:pt>
                <c:pt idx="16">
                  <c:v>0</c:v>
                </c:pt>
                <c:pt idx="17">
                  <c:v>1</c:v>
                </c:pt>
                <c:pt idx="18">
                  <c:v>1</c:v>
                </c:pt>
                <c:pt idx="19">
                  <c:v>1</c:v>
                </c:pt>
              </c:numCache>
            </c:numRef>
          </c:yVal>
          <c:smooth val="1"/>
          <c:extLst>
            <c:ext xmlns:c16="http://schemas.microsoft.com/office/drawing/2014/chart" uri="{C3380CC4-5D6E-409C-BE32-E72D297353CC}">
              <c16:uniqueId val="{00000000-2230-41EA-B6BD-3863C18AD6EA}"/>
            </c:ext>
          </c:extLst>
        </c:ser>
        <c:ser>
          <c:idx val="1"/>
          <c:order val="1"/>
          <c:spPr>
            <a:ln w="19050" cap="rnd">
              <a:solidFill>
                <a:srgbClr val="0070C0"/>
              </a:solidFill>
              <a:round/>
            </a:ln>
            <a:effectLst/>
          </c:spPr>
          <c:marker>
            <c:symbol val="none"/>
          </c:marker>
          <c:xVal>
            <c:numRef>
              <c:f>Sheet1!$B$13:$U$13</c:f>
              <c:numCache>
                <c:formatCode>General</c:formatCode>
                <c:ptCount val="20"/>
                <c:pt idx="0">
                  <c:v>1921</c:v>
                </c:pt>
                <c:pt idx="1">
                  <c:v>1930</c:v>
                </c:pt>
                <c:pt idx="2">
                  <c:v>1932</c:v>
                </c:pt>
                <c:pt idx="3">
                  <c:v>1936</c:v>
                </c:pt>
                <c:pt idx="4">
                  <c:v>1939</c:v>
                </c:pt>
                <c:pt idx="5">
                  <c:v>1945</c:v>
                </c:pt>
                <c:pt idx="6">
                  <c:v>1949</c:v>
                </c:pt>
                <c:pt idx="7">
                  <c:v>1950</c:v>
                </c:pt>
                <c:pt idx="8">
                  <c:v>1966</c:v>
                </c:pt>
                <c:pt idx="9">
                  <c:v>1967</c:v>
                </c:pt>
                <c:pt idx="10">
                  <c:v>1970</c:v>
                </c:pt>
                <c:pt idx="11">
                  <c:v>1977</c:v>
                </c:pt>
                <c:pt idx="12">
                  <c:v>1978</c:v>
                </c:pt>
                <c:pt idx="13">
                  <c:v>1989</c:v>
                </c:pt>
                <c:pt idx="14">
                  <c:v>1990</c:v>
                </c:pt>
                <c:pt idx="15">
                  <c:v>2008</c:v>
                </c:pt>
                <c:pt idx="16">
                  <c:v>2012</c:v>
                </c:pt>
                <c:pt idx="17">
                  <c:v>2015</c:v>
                </c:pt>
                <c:pt idx="18">
                  <c:v>2017</c:v>
                </c:pt>
                <c:pt idx="19">
                  <c:v>2018</c:v>
                </c:pt>
              </c:numCache>
            </c:numRef>
          </c:xVal>
          <c:yVal>
            <c:numRef>
              <c:f>Sheet1!$B$15:$U$15</c:f>
              <c:numCache>
                <c:formatCode>General</c:formatCode>
                <c:ptCount val="20"/>
                <c:pt idx="0">
                  <c:v>4</c:v>
                </c:pt>
                <c:pt idx="1">
                  <c:v>0</c:v>
                </c:pt>
                <c:pt idx="2">
                  <c:v>0</c:v>
                </c:pt>
                <c:pt idx="3">
                  <c:v>0</c:v>
                </c:pt>
                <c:pt idx="4">
                  <c:v>10</c:v>
                </c:pt>
                <c:pt idx="5">
                  <c:v>5</c:v>
                </c:pt>
                <c:pt idx="6">
                  <c:v>0</c:v>
                </c:pt>
                <c:pt idx="7">
                  <c:v>0</c:v>
                </c:pt>
                <c:pt idx="8">
                  <c:v>1</c:v>
                </c:pt>
                <c:pt idx="9">
                  <c:v>2</c:v>
                </c:pt>
                <c:pt idx="10">
                  <c:v>8</c:v>
                </c:pt>
                <c:pt idx="11">
                  <c:v>1</c:v>
                </c:pt>
                <c:pt idx="12">
                  <c:v>1</c:v>
                </c:pt>
                <c:pt idx="13">
                  <c:v>11</c:v>
                </c:pt>
                <c:pt idx="14">
                  <c:v>8</c:v>
                </c:pt>
                <c:pt idx="15">
                  <c:v>1</c:v>
                </c:pt>
                <c:pt idx="16">
                  <c:v>2</c:v>
                </c:pt>
                <c:pt idx="17">
                  <c:v>4</c:v>
                </c:pt>
                <c:pt idx="18">
                  <c:v>0</c:v>
                </c:pt>
                <c:pt idx="19">
                  <c:v>0</c:v>
                </c:pt>
              </c:numCache>
            </c:numRef>
          </c:yVal>
          <c:smooth val="1"/>
          <c:extLst>
            <c:ext xmlns:c16="http://schemas.microsoft.com/office/drawing/2014/chart" uri="{C3380CC4-5D6E-409C-BE32-E72D297353CC}">
              <c16:uniqueId val="{00000001-2230-41EA-B6BD-3863C18AD6EA}"/>
            </c:ext>
          </c:extLst>
        </c:ser>
        <c:dLbls>
          <c:showLegendKey val="0"/>
          <c:showVal val="0"/>
          <c:showCatName val="0"/>
          <c:showSerName val="0"/>
          <c:showPercent val="0"/>
          <c:showBubbleSize val="0"/>
        </c:dLbls>
        <c:axId val="1174774559"/>
        <c:axId val="1220893071"/>
      </c:scatterChart>
      <c:valAx>
        <c:axId val="117477455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1220893071"/>
        <c:crosses val="autoZero"/>
        <c:crossBetween val="midCat"/>
      </c:valAx>
      <c:valAx>
        <c:axId val="12208930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117477455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337732E6-C8D3-AD4E-AC8C-0DE9C6F0927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pPr>
              <a:defRPr/>
            </a:pPr>
            <a:endParaRPr lang="en-GB" altLang="pl-PL"/>
          </a:p>
        </p:txBody>
      </p:sp>
      <p:sp>
        <p:nvSpPr>
          <p:cNvPr id="95235" name="Rectangle 3">
            <a:extLst>
              <a:ext uri="{FF2B5EF4-FFF2-40B4-BE49-F238E27FC236}">
                <a16:creationId xmlns:a16="http://schemas.microsoft.com/office/drawing/2014/main" id="{86697346-1608-254A-9668-68925EBC9CE7}"/>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200">
                <a:solidFill>
                  <a:schemeClr val="tx1"/>
                </a:solidFill>
              </a:defRPr>
            </a:lvl1pPr>
          </a:lstStyle>
          <a:p>
            <a:pPr>
              <a:defRPr/>
            </a:pPr>
            <a:fld id="{A9F7C3D9-1644-1642-BCE7-6BD638D90B84}" type="datetime1">
              <a:rPr lang="en-GB" altLang="en-US"/>
              <a:pPr>
                <a:defRPr/>
              </a:pPr>
              <a:t>29/11/2021</a:t>
            </a:fld>
            <a:endParaRPr lang="en-GB" altLang="en-US"/>
          </a:p>
        </p:txBody>
      </p:sp>
      <p:sp>
        <p:nvSpPr>
          <p:cNvPr id="8196" name="Rectangle 4">
            <a:extLst>
              <a:ext uri="{FF2B5EF4-FFF2-40B4-BE49-F238E27FC236}">
                <a16:creationId xmlns:a16="http://schemas.microsoft.com/office/drawing/2014/main" id="{F5E76CF2-3B2E-5341-BA13-9EF2B18F77C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7" name="Rectangle 5">
            <a:extLst>
              <a:ext uri="{FF2B5EF4-FFF2-40B4-BE49-F238E27FC236}">
                <a16:creationId xmlns:a16="http://schemas.microsoft.com/office/drawing/2014/main" id="{1599E3F7-E4D4-B04B-BE19-2856F27B1083}"/>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ltLang="en-US" noProof="0"/>
              <a:t>Kliknij, aby edytować style wzorca tekstu</a:t>
            </a:r>
          </a:p>
          <a:p>
            <a:pPr lvl="1"/>
            <a:r>
              <a:rPr lang="en-GB" altLang="en-US" noProof="0"/>
              <a:t>Drugi poziom</a:t>
            </a:r>
          </a:p>
          <a:p>
            <a:pPr lvl="2"/>
            <a:r>
              <a:rPr lang="en-GB" altLang="en-US" noProof="0"/>
              <a:t>Trzeci poziom</a:t>
            </a:r>
          </a:p>
          <a:p>
            <a:pPr lvl="3"/>
            <a:r>
              <a:rPr lang="en-GB" altLang="en-US" noProof="0"/>
              <a:t>Czwarty poziom</a:t>
            </a:r>
          </a:p>
          <a:p>
            <a:pPr lvl="4"/>
            <a:r>
              <a:rPr lang="en-GB" altLang="en-US" noProof="0"/>
              <a:t>Piąty poziom</a:t>
            </a:r>
          </a:p>
        </p:txBody>
      </p:sp>
      <p:sp>
        <p:nvSpPr>
          <p:cNvPr id="95238" name="Rectangle 6">
            <a:extLst>
              <a:ext uri="{FF2B5EF4-FFF2-40B4-BE49-F238E27FC236}">
                <a16:creationId xmlns:a16="http://schemas.microsoft.com/office/drawing/2014/main" id="{E49D0B46-358B-7944-BF1D-05258849F44E}"/>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pPr>
              <a:defRPr/>
            </a:pPr>
            <a:endParaRPr lang="en-GB" altLang="pl-PL"/>
          </a:p>
        </p:txBody>
      </p:sp>
      <p:sp>
        <p:nvSpPr>
          <p:cNvPr id="95239" name="Rectangle 7">
            <a:extLst>
              <a:ext uri="{FF2B5EF4-FFF2-40B4-BE49-F238E27FC236}">
                <a16:creationId xmlns:a16="http://schemas.microsoft.com/office/drawing/2014/main" id="{7DCD33D2-6E60-8847-9E8D-23FC2AA766F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DDFB948A-6118-904B-87F7-A1D406E44E83}"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103" charset="0"/>
        <a:ea typeface="MS PGothic" panose="020B0600070205080204" pitchFamily="34" charset="-128"/>
        <a:cs typeface="ＭＳ Ｐゴシック" pitchFamily="-103" charset="-128"/>
      </a:defRPr>
    </a:lvl1pPr>
    <a:lvl2pPr marL="457200" algn="l" rtl="0" eaLnBrk="0" fontAlgn="base" hangingPunct="0">
      <a:spcBef>
        <a:spcPct val="30000"/>
      </a:spcBef>
      <a:spcAft>
        <a:spcPct val="0"/>
      </a:spcAft>
      <a:defRPr sz="1200" kern="1200">
        <a:solidFill>
          <a:schemeClr val="tx1"/>
        </a:solidFill>
        <a:latin typeface="Calibri" pitchFamily="-103"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Calibri" pitchFamily="-103"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Calibri" pitchFamily="-103"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Calibri" pitchFamily="-103"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44070E08-0D40-8748-81C5-2F63028B3AEB}"/>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8116EA77-72C1-E647-A7A5-B3F5511A49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a:latin typeface="Calibri" panose="020F0502020204030204" pitchFamily="34" charset="0"/>
              </a:rPr>
              <a:t>In our study we analyse three locations that differ in size and history. Poznań as a big city and Zbąszyń and Słubice as small towns. </a:t>
            </a:r>
            <a:r>
              <a:rPr lang="en-US" altLang="pl-PL">
                <a:latin typeface="Calibri" panose="020F0502020204030204" pitchFamily="34" charset="0"/>
              </a:rPr>
              <a:t>After WWI Poznań and Zbąszyń were in Poland</a:t>
            </a:r>
            <a:r>
              <a:rPr lang="pl-PL" altLang="pl-PL">
                <a:latin typeface="Calibri" panose="020F0502020204030204" pitchFamily="34" charset="0"/>
              </a:rPr>
              <a:t>. </a:t>
            </a:r>
            <a:r>
              <a:rPr lang="en-US" altLang="pl-PL">
                <a:latin typeface="Calibri" panose="020F0502020204030204" pitchFamily="34" charset="0"/>
              </a:rPr>
              <a:t>Słubice were the outskirts of Frankfurt(Oder) till 1945, when it was incorporated into Poland</a:t>
            </a:r>
            <a:r>
              <a:rPr lang="pl-PL" altLang="pl-PL">
                <a:latin typeface="Calibri" panose="020F0502020204030204" pitchFamily="34" charset="0"/>
              </a:rPr>
              <a:t>.</a:t>
            </a:r>
          </a:p>
        </p:txBody>
      </p:sp>
      <p:sp>
        <p:nvSpPr>
          <p:cNvPr id="12292" name="Slide Number Placeholder 3">
            <a:extLst>
              <a:ext uri="{FF2B5EF4-FFF2-40B4-BE49-F238E27FC236}">
                <a16:creationId xmlns:a16="http://schemas.microsoft.com/office/drawing/2014/main" id="{A8726150-3E23-4B42-982D-9106EE1026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6873CF2C-4830-0B49-B78E-76515CD64EE9}" type="slidenum">
              <a:rPr lang="en-GB" altLang="en-US">
                <a:solidFill>
                  <a:schemeClr val="tx1"/>
                </a:solidFill>
              </a:rPr>
              <a:pPr/>
              <a:t>3</a:t>
            </a:fld>
            <a:endParaRPr lang="en-GB" altLang="en-US">
              <a:solidFill>
                <a:schemeClr val="tx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3ABF679A-02E3-5946-ABB0-6F9306B51991}"/>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A041AD65-8093-1F4B-BDA1-3A5F7EABDE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pl-PL">
                <a:latin typeface="Calibri" panose="020F0502020204030204" pitchFamily="34" charset="0"/>
              </a:rPr>
              <a:t>In 1956 Poznań City Council renamed 2 streets to erase the personality cult of the Stalinism era following the resolution of the 8th General Meeting of the Central Committee of the Polish United Workers’ Party. In 2007 the President of the Institute of National Remembrance (“a Polish state research institute in charge of education and archives with investigative and lustration powers” Wikipedia – rephrase), Janusz Kurtyka took an initiative to write letters to local councils listing the street names, which IPN believed needed to be changed, as they continued to commemorate events and personages representing communist values. In 2016 the Law and Justice dominated parliament passed the so-called Decommunization Bill, which gave the local councils one year to rename streets which continued to commemorate communist values, following the recommendation of the Institute of National Remembrance. In case the councils did not follow the recommendations, the regional governor (= wojewoda) had the right to perform the renaming. In 1956 the city council changed two names: Ul. Rokossowskiego &gt; ul. Głogowska; Park Stalina &gt; Park Sołacki, reinstating the previously used names. Zbąszyń did not have Stalin Street. Słubice changed Stalin’s Square to Heroes’ Square, the Red Army Street to Workers’ Unity Street (Jedności Robotniczej) and Michał Rola-Żymierski Street to Tadeusz Kościuszko Street. The differences between these three towns are clearly visible in the 1956 changes. Unlike Poznań, which is a regional capital, Zbąszyń is of smaller symbolic importance, hence it did not have streets related to the personality cult. Unlike Zbąszyń, Słubice, which were incorporated to Poland 11 years earlier, did not have any Polish local or regional history, so the new Polish communist town administration went rampant with symbolically appropriating the toponomy and inscribing communist ideology in the streetscape. Even though in 1956 Słubice had only 63 streets (Poznań had 1288), as many as 3 had to be renamed. Neither in Poznań, nor in Zbąszyń and Słubice were there any renamings related to the letters from the National Institute of Rememberence 2007. In 2017 the Poznań Council, following the parliamentary bill was passed banning the propagation of communism or other totalitarian systems through the names of public space, renamed 6 streets. The governor renamed further 4</a:t>
            </a:r>
            <a:r>
              <a:rPr lang="pl-PL" altLang="pl-PL">
                <a:latin typeface="Calibri" panose="020F0502020204030204" pitchFamily="34" charset="0"/>
              </a:rPr>
              <a:t>.</a:t>
            </a:r>
          </a:p>
          <a:p>
            <a:r>
              <a:rPr lang="en-US" altLang="pl-PL">
                <a:latin typeface="Calibri" panose="020F0502020204030204" pitchFamily="34" charset="0"/>
              </a:rPr>
              <a:t>Poznań City Council appealed one of the renamings by the Governor to the regional Administrative Court which ruled the Governor’s decision void. The Governor appealed to the Supreme Administrative Court, which upheld the decision of the lower instance (niższej instancji). </a:t>
            </a:r>
            <a:endParaRPr lang="pl-PL" altLang="pl-PL">
              <a:latin typeface="Calibri" panose="020F0502020204030204" pitchFamily="34" charset="0"/>
            </a:endParaRPr>
          </a:p>
          <a:p>
            <a:r>
              <a:rPr lang="en-US" altLang="pl-PL">
                <a:latin typeface="Calibri" panose="020F0502020204030204" pitchFamily="34" charset="0"/>
              </a:rPr>
              <a:t> </a:t>
            </a:r>
            <a:endParaRPr lang="pl-PL" altLang="pl-PL">
              <a:latin typeface="Calibri" panose="020F0502020204030204" pitchFamily="34" charset="0"/>
            </a:endParaRPr>
          </a:p>
          <a:p>
            <a:r>
              <a:rPr lang="en-US" altLang="pl-PL">
                <a:latin typeface="Calibri" panose="020F0502020204030204" pitchFamily="34" charset="0"/>
              </a:rPr>
              <a:t>In Zbąszyń in 2017 there were no renamings, Institute of National Remembrance recommended the renaming of one street (ul. Piotrowskiego), mistakenly interpreting this popular Polish name as belonging to a functionary of the communist Security Service. The town council with the support from a regional historian showed that the Piotrowski commemorated in Zbąszyń was a local doctor. The appeal was accepted and the name of the street remained unchanged. </a:t>
            </a:r>
            <a:endParaRPr lang="pl-PL" altLang="pl-PL">
              <a:latin typeface="Calibri" panose="020F0502020204030204" pitchFamily="34" charset="0"/>
            </a:endParaRPr>
          </a:p>
          <a:p>
            <a:r>
              <a:rPr lang="en-US" altLang="pl-PL">
                <a:latin typeface="Calibri" panose="020F0502020204030204" pitchFamily="34" charset="0"/>
              </a:rPr>
              <a:t> </a:t>
            </a:r>
            <a:endParaRPr lang="pl-PL" altLang="pl-PL">
              <a:latin typeface="Calibri" panose="020F0502020204030204" pitchFamily="34" charset="0"/>
            </a:endParaRPr>
          </a:p>
          <a:p>
            <a:r>
              <a:rPr lang="en-US" altLang="pl-PL">
                <a:latin typeface="Calibri" panose="020F0502020204030204" pitchFamily="34" charset="0"/>
              </a:rPr>
              <a:t>There were no renamings in Słubice in 2017 either. This shows that probably during the major political changes like 1989/1990 transformation, in small towns the control over and the cleansing of the linguistic landscape is more thorough, and, unlike in a big city like Poznań, there are no leftovers in the peripheral locations that may require revisiting later on. Also, because the number of streets in small towns and a big city differs manifold, big cities commemorate lesser known personages, which escape scrutiny during the first, intense wave of the renamings. </a:t>
            </a:r>
            <a:endParaRPr lang="pl-PL" altLang="pl-PL">
              <a:latin typeface="Calibri" panose="020F0502020204030204" pitchFamily="34" charset="0"/>
            </a:endParaRPr>
          </a:p>
          <a:p>
            <a:endParaRPr lang="pl-PL" altLang="pl-PL">
              <a:latin typeface="Calibri" panose="020F0502020204030204" pitchFamily="34" charset="0"/>
            </a:endParaRPr>
          </a:p>
          <a:p>
            <a:endParaRPr lang="pl-PL" altLang="pl-PL">
              <a:latin typeface="Calibri" panose="020F0502020204030204" pitchFamily="34" charset="0"/>
            </a:endParaRPr>
          </a:p>
        </p:txBody>
      </p:sp>
      <p:sp>
        <p:nvSpPr>
          <p:cNvPr id="50180" name="Slide Number Placeholder 3">
            <a:extLst>
              <a:ext uri="{FF2B5EF4-FFF2-40B4-BE49-F238E27FC236}">
                <a16:creationId xmlns:a16="http://schemas.microsoft.com/office/drawing/2014/main" id="{B46FB445-AB03-3143-A87F-979EA31BEE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4A16FF0F-2113-8146-A0C8-D2B54237AEFD}" type="slidenum">
              <a:rPr lang="en-GB" altLang="en-US">
                <a:solidFill>
                  <a:schemeClr val="tx1"/>
                </a:solidFill>
              </a:rPr>
              <a:pPr/>
              <a:t>30</a:t>
            </a:fld>
            <a:endParaRPr lang="en-GB" altLang="en-US">
              <a:solidFill>
                <a:schemeClr val="tx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55D00AEF-7997-0B4C-B6C2-8349D1AB480E}"/>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102C5D75-92B4-684F-95F0-031F8C9CD7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pl-PL">
                <a:latin typeface="Calibri" panose="020F0502020204030204" pitchFamily="34" charset="0"/>
              </a:rPr>
              <a:t>Clearly, shortly after a political turnover, the enthusiasm related to the change leads the inhabitants to make an effort to regain the symbolic control over the city landscape and express the values so far repressed. Over time the desire for change weakens, and the practical concerns related to the change of documents, stamps and street plaques predominates.</a:t>
            </a:r>
            <a:endParaRPr lang="pl-PL" altLang="pl-PL">
              <a:latin typeface="Calibri" panose="020F0502020204030204" pitchFamily="34" charset="0"/>
            </a:endParaRPr>
          </a:p>
          <a:p>
            <a:endParaRPr lang="pl-PL" altLang="pl-PL">
              <a:latin typeface="Calibri" panose="020F0502020204030204" pitchFamily="34" charset="0"/>
            </a:endParaRPr>
          </a:p>
        </p:txBody>
      </p:sp>
      <p:sp>
        <p:nvSpPr>
          <p:cNvPr id="52228" name="Slide Number Placeholder 3">
            <a:extLst>
              <a:ext uri="{FF2B5EF4-FFF2-40B4-BE49-F238E27FC236}">
                <a16:creationId xmlns:a16="http://schemas.microsoft.com/office/drawing/2014/main" id="{70F4B15A-EB58-0A47-A2DD-D3F2865A1E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43C669E4-FE55-B441-8E36-05520DB74934}" type="slidenum">
              <a:rPr lang="en-GB" altLang="en-US">
                <a:solidFill>
                  <a:schemeClr val="tx1"/>
                </a:solidFill>
              </a:rPr>
              <a:pPr/>
              <a:t>31</a:t>
            </a:fld>
            <a:endParaRPr lang="en-GB" altLang="en-US">
              <a:solidFill>
                <a:schemeClr val="tx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1E6A393F-756E-5944-81D0-9DF665AD252C}"/>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9313F2DF-FC74-6042-8D78-45DA24728C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a:latin typeface="Calibri" panose="020F0502020204030204" pitchFamily="34" charset="0"/>
            </a:endParaRPr>
          </a:p>
        </p:txBody>
      </p:sp>
      <p:sp>
        <p:nvSpPr>
          <p:cNvPr id="57348" name="Slide Number Placeholder 3">
            <a:extLst>
              <a:ext uri="{FF2B5EF4-FFF2-40B4-BE49-F238E27FC236}">
                <a16:creationId xmlns:a16="http://schemas.microsoft.com/office/drawing/2014/main" id="{8701E098-02B1-B647-9BA4-C491BDA24B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A687DA02-1CA4-4A4A-8E25-9B0E950BBBBB}" type="slidenum">
              <a:rPr lang="en-GB" altLang="en-US">
                <a:solidFill>
                  <a:schemeClr val="tx1"/>
                </a:solidFill>
              </a:rPr>
              <a:pPr/>
              <a:t>35</a:t>
            </a:fld>
            <a:endParaRPr lang="en-GB" altLang="en-US">
              <a:solidFill>
                <a:schemeClr val="tx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6AB2A604-73EB-F849-9E6D-F7236A293D85}"/>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348D644D-C70F-0D46-AC74-1F2B5BEE6D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pl-PL">
                <a:latin typeface="Calibri" panose="020F0502020204030204" pitchFamily="34" charset="0"/>
              </a:rPr>
              <a:t>In the classical work on urban multilingualism in Tokyo, Backhaus (2007: 2) poses two important questions: </a:t>
            </a:r>
            <a:endParaRPr lang="pl-PL" altLang="pl-PL">
              <a:latin typeface="Calibri" panose="020F0502020204030204" pitchFamily="34" charset="0"/>
            </a:endParaRPr>
          </a:p>
          <a:p>
            <a:r>
              <a:rPr lang="en-US" altLang="pl-PL">
                <a:latin typeface="Calibri" panose="020F0502020204030204" pitchFamily="34" charset="0"/>
              </a:rPr>
              <a:t>“Linguistic landscape by whom?</a:t>
            </a:r>
            <a:endParaRPr lang="pl-PL" altLang="pl-PL">
              <a:latin typeface="Calibri" panose="020F0502020204030204" pitchFamily="34" charset="0"/>
            </a:endParaRPr>
          </a:p>
          <a:p>
            <a:r>
              <a:rPr lang="en-US" altLang="pl-PL">
                <a:latin typeface="Calibri" panose="020F0502020204030204" pitchFamily="34" charset="0"/>
              </a:rPr>
              <a:t>Linguistic landscape for whom” </a:t>
            </a:r>
            <a:endParaRPr lang="pl-PL" altLang="pl-PL">
              <a:latin typeface="Calibri" panose="020F0502020204030204" pitchFamily="34" charset="0"/>
            </a:endParaRPr>
          </a:p>
          <a:p>
            <a:r>
              <a:rPr lang="en-US" altLang="pl-PL">
                <a:latin typeface="Calibri" panose="020F0502020204030204" pitchFamily="34" charset="0"/>
              </a:rPr>
              <a:t>Yet, he answers these questions on the basis of his own analysis of signs, through a close reading and interpretation of their meaning. This is why, 13 years later Spolsky (2020: 6) sees this as a problem that needs to be solved in future studies:</a:t>
            </a:r>
            <a:endParaRPr lang="pl-PL" altLang="pl-PL">
              <a:latin typeface="Calibri" panose="020F0502020204030204" pitchFamily="34" charset="0"/>
            </a:endParaRPr>
          </a:p>
          <a:p>
            <a:r>
              <a:rPr lang="en-US" altLang="pl-PL">
                <a:latin typeface="Calibri" panose="020F0502020204030204" pitchFamily="34" charset="0"/>
              </a:rPr>
              <a:t>“The first is to deal with a fundamental problem , the common failure to provide evidence of the agents who comissioned or who produced the signs being discussed.”</a:t>
            </a:r>
            <a:endParaRPr lang="pl-PL" altLang="pl-PL">
              <a:latin typeface="Calibri" panose="020F0502020204030204" pitchFamily="34" charset="0"/>
            </a:endParaRPr>
          </a:p>
          <a:p>
            <a:r>
              <a:rPr lang="pl-PL" altLang="pl-PL">
                <a:latin typeface="Calibri" panose="020F0502020204030204" pitchFamily="34" charset="0"/>
              </a:rPr>
              <a:t>Buchstaller, in her recent review aricle on modes of social engagement in the urban scape, to appear any time now in Linguistic Vanguard&lt; observes „…” </a:t>
            </a:r>
          </a:p>
          <a:p>
            <a:r>
              <a:rPr lang="pl-PL" altLang="pl-PL">
                <a:latin typeface="Calibri" panose="020F0502020204030204" pitchFamily="34" charset="0"/>
              </a:rPr>
              <a:t>In our contribution today, this is exactly what we want to focus on: (1) the legal ramifications of street naming, (2) the power relations between various stakeholders, (3) the amount of participation by private citizens.</a:t>
            </a:r>
          </a:p>
        </p:txBody>
      </p:sp>
      <p:sp>
        <p:nvSpPr>
          <p:cNvPr id="16388" name="Slide Number Placeholder 3">
            <a:extLst>
              <a:ext uri="{FF2B5EF4-FFF2-40B4-BE49-F238E27FC236}">
                <a16:creationId xmlns:a16="http://schemas.microsoft.com/office/drawing/2014/main" id="{88BE8B3B-CD79-0C4F-B5DA-741C2E09AA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BB1AA55D-3F7B-6742-87CF-DF937A2926B5}" type="slidenum">
              <a:rPr lang="en-GB" altLang="en-US">
                <a:solidFill>
                  <a:schemeClr val="tx1"/>
                </a:solidFill>
              </a:rPr>
              <a:pPr/>
              <a:t>6</a:t>
            </a:fld>
            <a:endParaRPr lang="en-GB" altLang="en-US">
              <a:solidFill>
                <a:schemeClr val="tx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8A69F443-D9D1-5E4D-9EFD-C0DFBC420C59}"/>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A26A3B46-EC75-0641-971D-5E3DA0CE88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a:latin typeface="Calibri" panose="020F0502020204030204" pitchFamily="34" charset="0"/>
              </a:rPr>
              <a:t>Friedrich August Peter von Colomb (1775-1854), generał pruski z czasów napoleońskich</a:t>
            </a:r>
          </a:p>
          <a:p>
            <a:endParaRPr lang="pl-PL" altLang="pl-PL">
              <a:latin typeface="Calibri" panose="020F0502020204030204" pitchFamily="34" charset="0"/>
            </a:endParaRPr>
          </a:p>
        </p:txBody>
      </p:sp>
      <p:sp>
        <p:nvSpPr>
          <p:cNvPr id="25604" name="Slide Number Placeholder 3">
            <a:extLst>
              <a:ext uri="{FF2B5EF4-FFF2-40B4-BE49-F238E27FC236}">
                <a16:creationId xmlns:a16="http://schemas.microsoft.com/office/drawing/2014/main" id="{77A206A0-DF43-CD43-8853-ACE5EE4694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4AD92A62-F79E-234D-AC64-5F806030E974}" type="slidenum">
              <a:rPr lang="en-GB" altLang="en-US">
                <a:solidFill>
                  <a:schemeClr val="tx1"/>
                </a:solidFill>
              </a:rPr>
              <a:pPr/>
              <a:t>13</a:t>
            </a:fld>
            <a:endParaRPr lang="en-GB" altLang="en-US">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A2B71C75-21A1-8A4D-90E4-EE4861C7843E}"/>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08E84F2C-8F1B-D746-AAEE-5562248367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pl-PL">
                <a:latin typeface="Calibri" panose="020F0502020204030204" pitchFamily="34" charset="0"/>
              </a:rPr>
              <a:t>In general, in Poland the motion to name or rename a street, square, etc. can be put forward by any person, group or institution. The town hall can also put forward such proposals. In Poznań, commemorative street names in the city centre are usually suggested by the inhabitants or organizations, while new streets in the housing developments and in the city outskirts are usually proposed by the town hall. In small towns, most naming proposals come from the town hall. Public consultations are possible but not necessary and their results are not binding. In Poznań, public consultations are often held, but the city council is not obliged to follow the public opinion (see the case of Świerczewo described in the next section). In Zbąszyń and Słubice, such consultations are rather informal, and take the form of a civil servant asking the inhabitants of a given street for their opinion, often happens through personal connections and other forms of informal networking. In all cases the final decision rests with the city or town council who pass the resolution about the street name (podejmuje uchwałę).</a:t>
            </a:r>
            <a:r>
              <a:rPr lang="pl-PL" altLang="pl-PL">
                <a:latin typeface="Calibri" panose="020F0502020204030204" pitchFamily="34" charset="0"/>
              </a:rPr>
              <a:t> </a:t>
            </a:r>
          </a:p>
          <a:p>
            <a:r>
              <a:rPr lang="en-US" altLang="pl-PL">
                <a:latin typeface="Calibri" panose="020F0502020204030204" pitchFamily="34" charset="0"/>
              </a:rPr>
              <a:t>Let’s take a closer look at each of the locations in turn,</a:t>
            </a:r>
            <a:r>
              <a:rPr lang="pl-PL" altLang="pl-PL">
                <a:latin typeface="Calibri" panose="020F0502020204030204" pitchFamily="34" charset="0"/>
              </a:rPr>
              <a:t> to see how these genral ramifications are implemented locally.</a:t>
            </a:r>
          </a:p>
        </p:txBody>
      </p:sp>
      <p:sp>
        <p:nvSpPr>
          <p:cNvPr id="36868" name="Slide Number Placeholder 3">
            <a:extLst>
              <a:ext uri="{FF2B5EF4-FFF2-40B4-BE49-F238E27FC236}">
                <a16:creationId xmlns:a16="http://schemas.microsoft.com/office/drawing/2014/main" id="{4530AB48-6296-FE4B-94B2-5DF2BB34FB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9DEB8384-59C9-0846-976E-0AE950391F79}" type="slidenum">
              <a:rPr lang="en-GB" altLang="en-US">
                <a:solidFill>
                  <a:schemeClr val="tx1"/>
                </a:solidFill>
              </a:rPr>
              <a:pPr/>
              <a:t>23</a:t>
            </a:fld>
            <a:endParaRPr lang="en-GB" altLang="en-US">
              <a:solidFill>
                <a:schemeClr val="tx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8FB19F26-FA7B-8C49-8EA5-E6681EF8CBFE}"/>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15ED32BD-5FBA-C540-846E-288493191E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pl-PL">
                <a:latin typeface="Calibri" panose="020F0502020204030204" pitchFamily="34" charset="0"/>
              </a:rPr>
              <a:t>(1) When a new street or housing estate is developed and a need for the address arises. In these cases, the names are inspired by the local naming patterns, so that the new street matches the existing semantic clusters. In these cases the Land Surveying and Cadaster Department (=GEOPOZ) of the city hall usually proposes the new names. This rarely triggers any interest or controversy.</a:t>
            </a:r>
            <a:endParaRPr lang="pl-PL" altLang="pl-PL">
              <a:latin typeface="Calibri" panose="020F0502020204030204" pitchFamily="34" charset="0"/>
            </a:endParaRPr>
          </a:p>
          <a:p>
            <a:r>
              <a:rPr lang="en-US" altLang="pl-PL">
                <a:latin typeface="Calibri" panose="020F0502020204030204" pitchFamily="34" charset="0"/>
              </a:rPr>
              <a:t>(2) When there is a need to commemorate a person or event – this is usually instigated by the inhabitants, estate councils, organisations or institutions. For the commemoration to have a high symbolic value and to be noticed by people visiting the city, a central location is requested by the proponents. And yet, all streets and main squares in the city centre already have a name. There are two solutions to this problem of lack of spaces of high symbolic value. One is two find a so far unnamed roundabout, corner or small lane and another is to divide longer streets</a:t>
            </a:r>
            <a:r>
              <a:rPr lang="pl-PL" altLang="pl-PL">
                <a:latin typeface="Calibri" panose="020F0502020204030204" pitchFamily="34" charset="0"/>
              </a:rPr>
              <a:t> </a:t>
            </a:r>
            <a:r>
              <a:rPr lang="en-US" altLang="pl-PL">
                <a:latin typeface="Calibri" panose="020F0502020204030204" pitchFamily="34" charset="0"/>
              </a:rPr>
              <a:t> into smaller units, which can bear a new name.</a:t>
            </a:r>
            <a:endParaRPr lang="pl-PL" altLang="pl-PL">
              <a:latin typeface="Calibri" panose="020F0502020204030204" pitchFamily="34" charset="0"/>
            </a:endParaRPr>
          </a:p>
          <a:p>
            <a:r>
              <a:rPr lang="en-US" altLang="pl-PL">
                <a:latin typeface="Calibri" panose="020F0502020204030204" pitchFamily="34" charset="0"/>
              </a:rPr>
              <a:t> </a:t>
            </a:r>
            <a:endParaRPr lang="pl-PL" altLang="pl-PL">
              <a:latin typeface="Calibri" panose="020F0502020204030204" pitchFamily="34" charset="0"/>
            </a:endParaRPr>
          </a:p>
          <a:p>
            <a:r>
              <a:rPr lang="pl-PL" altLang="pl-PL">
                <a:latin typeface="Calibri" panose="020F0502020204030204" pitchFamily="34" charset="0"/>
              </a:rPr>
              <a:t> To ma jakąś nazwę w literaturze, ale nie pamiętam jaką)</a:t>
            </a:r>
          </a:p>
          <a:p>
            <a:endParaRPr lang="pl-PL" altLang="pl-PL">
              <a:latin typeface="Calibri" panose="020F0502020204030204" pitchFamily="34" charset="0"/>
            </a:endParaRPr>
          </a:p>
        </p:txBody>
      </p:sp>
      <p:sp>
        <p:nvSpPr>
          <p:cNvPr id="38916" name="Slide Number Placeholder 3">
            <a:extLst>
              <a:ext uri="{FF2B5EF4-FFF2-40B4-BE49-F238E27FC236}">
                <a16:creationId xmlns:a16="http://schemas.microsoft.com/office/drawing/2014/main" id="{8E21794E-EDFC-284D-91A5-EF26EA86D6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71395D6A-F4BD-2E40-8FD2-E4C046426909}" type="slidenum">
              <a:rPr lang="en-GB" altLang="en-US">
                <a:solidFill>
                  <a:schemeClr val="tx1"/>
                </a:solidFill>
              </a:rPr>
              <a:pPr/>
              <a:t>24</a:t>
            </a:fld>
            <a:endParaRPr lang="en-GB" altLang="en-US">
              <a:solidFill>
                <a:schemeClr val="tx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081F7243-4D49-914C-B100-C49CAFDF3203}"/>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25DB69B9-F3EB-E34A-998F-77E52C2764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a:latin typeface="Calibri" panose="020F0502020204030204" pitchFamily="34" charset="0"/>
              </a:rPr>
              <a:t>In Poznań, the official street naming procedurę is elaborated by two further steps. When the motion is submitted to the town hall, it is submitted to </a:t>
            </a:r>
            <a:r>
              <a:rPr lang="en-US" altLang="pl-PL">
                <a:latin typeface="Calibri" panose="020F0502020204030204" pitchFamily="34" charset="0"/>
              </a:rPr>
              <a:t>the Land Surveying and Cadaster Department, where a street name unit within the Land Surveying and Cadaster Department checks whether the new name matches the existing names in a given location and sends it to the Culture and Science Commission</a:t>
            </a:r>
            <a:r>
              <a:rPr lang="pl-PL" altLang="pl-PL">
                <a:latin typeface="Calibri" panose="020F0502020204030204" pitchFamily="34" charset="0"/>
              </a:rPr>
              <a:t>. </a:t>
            </a:r>
            <a:r>
              <a:rPr lang="en-US" altLang="pl-PL">
                <a:latin typeface="Calibri" panose="020F0502020204030204" pitchFamily="34" charset="0"/>
              </a:rPr>
              <a:t>The Culture and Science Commission drafts a resolution that is presented to the city council</a:t>
            </a:r>
            <a:r>
              <a:rPr lang="pl-PL" altLang="pl-PL">
                <a:latin typeface="Calibri" panose="020F0502020204030204" pitchFamily="34" charset="0"/>
              </a:rPr>
              <a:t> and only then the city council debatesand votes on it. Because the councillors in a big city represent as much their voters as their parties, during the commemorative street naming proces, there is often a heated debae in the council about the values different parties represent and ascribe to. </a:t>
            </a:r>
          </a:p>
        </p:txBody>
      </p:sp>
      <p:sp>
        <p:nvSpPr>
          <p:cNvPr id="40964" name="Slide Number Placeholder 3">
            <a:extLst>
              <a:ext uri="{FF2B5EF4-FFF2-40B4-BE49-F238E27FC236}">
                <a16:creationId xmlns:a16="http://schemas.microsoft.com/office/drawing/2014/main" id="{364370F9-73DD-B241-B373-5A56BDB8B2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89B579D6-EB71-0F4F-B512-87C5A729A2FE}" type="slidenum">
              <a:rPr lang="en-GB" altLang="en-US">
                <a:solidFill>
                  <a:schemeClr val="tx1"/>
                </a:solidFill>
              </a:rPr>
              <a:pPr/>
              <a:t>25</a:t>
            </a:fld>
            <a:endParaRPr lang="en-GB" altLang="en-US">
              <a:solidFill>
                <a:schemeClr val="tx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B45E3F35-D77C-9246-B191-E7ADB391E078}"/>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A070603E-F20C-444D-866A-BB03121BAC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pl-PL">
                <a:latin typeface="Calibri" panose="020F0502020204030204" pitchFamily="34" charset="0"/>
              </a:rPr>
              <a:t>W mniejszych miastach, jak Zbąszyń and Słubice, propozycję nazwy wysuwa zwykle urząd miasta, burmistrz lub radni. Propozycje od osób prywatnych lub organizacji sa rzadkie. Ściezka legislacyjna jest krótsza. Propozycję uchwały w Zbąszyniu  przygotowuje  Komisja Oświaty, Zdrowia, Sportu, Kultury i Pomocy Społecznej a w Słubicach Komisja (bez nazwy). W małych miastach urzędnicy miejscy mają znacznie szerszy zakres kompetencji, podczas gdy w dużych miastach są wyspecjalizowani w wąskich dziedzinach, bo pracy w ramach tych wąskich dziedzin jest więcej. Kiedy nazywanie nowych ulic jest rzadkim wydarzeniem, które ma miejsce raz na wiele lat, to nie wymaga specjalnego Działu do spraw nazewnictwa. </a:t>
            </a:r>
          </a:p>
          <a:p>
            <a:endParaRPr lang="en-US" altLang="pl-PL">
              <a:latin typeface="Calibri" panose="020F0502020204030204" pitchFamily="34" charset="0"/>
            </a:endParaRPr>
          </a:p>
          <a:p>
            <a:r>
              <a:rPr lang="en-US" altLang="pl-PL">
                <a:latin typeface="Calibri" panose="020F0502020204030204" pitchFamily="34" charset="0"/>
              </a:rPr>
              <a:t>Mozna opowiedzieć o aktywiście ze Zbąszynia, który zrewidował nazwy zaproponowane przez urząd I doprowadził do ich zmian wg własnej propozycji w 1990-1991.</a:t>
            </a:r>
            <a:endParaRPr lang="pl-PL" altLang="pl-PL">
              <a:latin typeface="Calibri" panose="020F0502020204030204" pitchFamily="34" charset="0"/>
            </a:endParaRPr>
          </a:p>
        </p:txBody>
      </p:sp>
      <p:sp>
        <p:nvSpPr>
          <p:cNvPr id="43012" name="Slide Number Placeholder 3">
            <a:extLst>
              <a:ext uri="{FF2B5EF4-FFF2-40B4-BE49-F238E27FC236}">
                <a16:creationId xmlns:a16="http://schemas.microsoft.com/office/drawing/2014/main" id="{9936E9BC-1125-634C-9304-128702910B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612189EF-FFDB-5943-A132-30AA057D9641}" type="slidenum">
              <a:rPr lang="en-GB" altLang="en-US">
                <a:solidFill>
                  <a:schemeClr val="tx1"/>
                </a:solidFill>
              </a:rPr>
              <a:pPr/>
              <a:t>26</a:t>
            </a:fld>
            <a:endParaRPr lang="en-GB" altLang="en-US">
              <a:solidFill>
                <a:schemeClr val="tx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3819E274-C5DF-1847-A617-04867DFCB03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444FB990-B076-CD43-962D-960E73AD3C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pl-PL">
                <a:latin typeface="Calibri" panose="020F0502020204030204" pitchFamily="34" charset="0"/>
              </a:rPr>
              <a:t>Apart from these procedural differences, there is also an interesting difference in the historical politics behind the commemorative street naming. In Poznań, names connected with the Wielkopolska Uprising 1919-1920 and June 1956 are favoured. In Zbąszyń, apart from the Wielkopolska Uprising there is a focus on local teachers, musicians and doctors. The town hall, instead of public consultations, seeks advice of local historians, teachers and activists. In the early 1990s when a big wave of renamings took place, a local journalist E. Kurzawa proclaimed himself an expert on the historical pre-communist street names and criticized the first renaming resolution by the town council. The town council took his opinion into account and followed his naming suggestions, so within two years some streets were renamed twice. In Słubice, there is a conflict between a social activist (R. Semik) who supports the idea of commemorating local (=German) history going back to the times when Słubice and Frankfurt (Oder) were one city, and organisations of post-war inhabitants who want to commemorate local post-war inhabitants and emphasize that Słubice belong to Poland. The difficult past of the Polish-German relations in the 19</a:t>
            </a:r>
            <a:r>
              <a:rPr lang="en-US" altLang="pl-PL" baseline="30000">
                <a:latin typeface="Calibri" panose="020F0502020204030204" pitchFamily="34" charset="0"/>
              </a:rPr>
              <a:t>th</a:t>
            </a:r>
            <a:r>
              <a:rPr lang="en-US" altLang="pl-PL">
                <a:latin typeface="Calibri" panose="020F0502020204030204" pitchFamily="34" charset="0"/>
              </a:rPr>
              <a:t> and 20</a:t>
            </a:r>
            <a:r>
              <a:rPr lang="en-US" altLang="pl-PL" baseline="30000">
                <a:latin typeface="Calibri" panose="020F0502020204030204" pitchFamily="34" charset="0"/>
              </a:rPr>
              <a:t>th</a:t>
            </a:r>
            <a:r>
              <a:rPr lang="en-US" altLang="pl-PL">
                <a:latin typeface="Calibri" panose="020F0502020204030204" pitchFamily="34" charset="0"/>
              </a:rPr>
              <a:t> centuries is silenced. The historical personages already inscribed in the Słubice townscape are all from the national canon (kings, writers). The new housing estates are named after nature and topography (orchard, green hills). </a:t>
            </a:r>
            <a:endParaRPr lang="pl-PL" altLang="pl-PL">
              <a:latin typeface="Calibri" panose="020F0502020204030204" pitchFamily="34" charset="0"/>
            </a:endParaRPr>
          </a:p>
        </p:txBody>
      </p:sp>
      <p:sp>
        <p:nvSpPr>
          <p:cNvPr id="45060" name="Slide Number Placeholder 3">
            <a:extLst>
              <a:ext uri="{FF2B5EF4-FFF2-40B4-BE49-F238E27FC236}">
                <a16:creationId xmlns:a16="http://schemas.microsoft.com/office/drawing/2014/main" id="{17AA62CC-60AB-7C46-941D-8FEA606F96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4F4CC51D-50B9-8E40-A6F6-BE6829F5318C}" type="slidenum">
              <a:rPr lang="en-GB" altLang="en-US">
                <a:solidFill>
                  <a:schemeClr val="tx1"/>
                </a:solidFill>
              </a:rPr>
              <a:pPr/>
              <a:t>27</a:t>
            </a:fld>
            <a:endParaRPr lang="en-GB" altLang="en-US">
              <a:solidFill>
                <a:schemeClr val="tx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02A9ABE9-0296-B84C-8087-3CCAA0C54655}"/>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9204F4C0-507F-D54B-A951-9F827000B5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pl-PL">
                <a:latin typeface="Calibri" panose="020F0502020204030204" pitchFamily="34" charset="0"/>
              </a:rPr>
              <a:t>Apart from these procedural differences, there is also an interesting difference in the historical politics behind the commemorative street naming. In Poznań, names connected with the Wielkopolska Uprising 1919-1920 and June 1956 are favoured. In Zbąszyń, apart from the Wielkopolska Uprising there is a focus on local teachers, musicians and doctors. The town hall, instead of public consultations, seeks advice of local historians, teachers and activists. In the early 1990s when a big wave of renamings took place, a local journalist E. Kurzawa proclaimed himself an expert on the historical pre-communist street names and criticized the first renaming resolution by the town council. The town council took his opinion into account and followed his naming suggestions, so within two years some streets were renamed twice. In Słubice, there is a conflict between a social activist (R. Semik) who supports the idea of commemorating local (=German) history going back to the times when Słubice and Frankfurt (Oder) were one city, and organisations of post-war inhabitants who want to commemorate local post-war inhabitants and emphasize that Słubice belong to Poland. The difficult past of the Polish-German relations in the 19</a:t>
            </a:r>
            <a:r>
              <a:rPr lang="en-US" altLang="pl-PL" baseline="30000">
                <a:latin typeface="Calibri" panose="020F0502020204030204" pitchFamily="34" charset="0"/>
              </a:rPr>
              <a:t>th</a:t>
            </a:r>
            <a:r>
              <a:rPr lang="en-US" altLang="pl-PL">
                <a:latin typeface="Calibri" panose="020F0502020204030204" pitchFamily="34" charset="0"/>
              </a:rPr>
              <a:t> and 20</a:t>
            </a:r>
            <a:r>
              <a:rPr lang="en-US" altLang="pl-PL" baseline="30000">
                <a:latin typeface="Calibri" panose="020F0502020204030204" pitchFamily="34" charset="0"/>
              </a:rPr>
              <a:t>th</a:t>
            </a:r>
            <a:r>
              <a:rPr lang="en-US" altLang="pl-PL">
                <a:latin typeface="Calibri" panose="020F0502020204030204" pitchFamily="34" charset="0"/>
              </a:rPr>
              <a:t> centuries is silenced. The historical personages already inscribed in the Słubice townscape are all from the national canon (kings, writers). The new housing estates are named after nature and topography (orchard, green hills). </a:t>
            </a:r>
            <a:endParaRPr lang="pl-PL" altLang="pl-PL">
              <a:latin typeface="Calibri" panose="020F0502020204030204" pitchFamily="34" charset="0"/>
            </a:endParaRPr>
          </a:p>
        </p:txBody>
      </p:sp>
      <p:sp>
        <p:nvSpPr>
          <p:cNvPr id="47108" name="Slide Number Placeholder 3">
            <a:extLst>
              <a:ext uri="{FF2B5EF4-FFF2-40B4-BE49-F238E27FC236}">
                <a16:creationId xmlns:a16="http://schemas.microsoft.com/office/drawing/2014/main" id="{DD06A70B-FF5E-0F42-A6A4-F6C0BF9F17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A317F974-3CAC-BF4C-87E8-4FF8F1DC55E4}" type="slidenum">
              <a:rPr lang="en-GB" altLang="en-US">
                <a:solidFill>
                  <a:schemeClr val="tx1"/>
                </a:solidFill>
              </a:rPr>
              <a:pPr/>
              <a:t>28</a:t>
            </a:fld>
            <a:endParaRPr lang="en-GB" altLang="en-US">
              <a:solidFill>
                <a:schemeClr val="tx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pl-PL"/>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Click to edit Master subtitle style</a:t>
            </a:r>
            <a:endParaRPr lang="en-GB"/>
          </a:p>
        </p:txBody>
      </p:sp>
    </p:spTree>
    <p:extLst>
      <p:ext uri="{BB962C8B-B14F-4D97-AF65-F5344CB8AC3E}">
        <p14:creationId xmlns:p14="http://schemas.microsoft.com/office/powerpoint/2010/main" val="3790831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pl-PL"/>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Tree>
    <p:extLst>
      <p:ext uri="{BB962C8B-B14F-4D97-AF65-F5344CB8AC3E}">
        <p14:creationId xmlns:p14="http://schemas.microsoft.com/office/powerpoint/2010/main" val="2460309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pl-PL"/>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Tree>
    <p:extLst>
      <p:ext uri="{BB962C8B-B14F-4D97-AF65-F5344CB8AC3E}">
        <p14:creationId xmlns:p14="http://schemas.microsoft.com/office/powerpoint/2010/main" val="570198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l-PL"/>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Click to edit Master subtitle style</a:t>
            </a:r>
            <a:endParaRPr lang="en-GB"/>
          </a:p>
        </p:txBody>
      </p:sp>
      <p:sp>
        <p:nvSpPr>
          <p:cNvPr id="4" name="Rectangle 5">
            <a:extLst>
              <a:ext uri="{FF2B5EF4-FFF2-40B4-BE49-F238E27FC236}">
                <a16:creationId xmlns:a16="http://schemas.microsoft.com/office/drawing/2014/main" id="{B0D21241-4B1A-BD47-B821-A26ADCEAF0CA}"/>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6">
            <a:extLst>
              <a:ext uri="{FF2B5EF4-FFF2-40B4-BE49-F238E27FC236}">
                <a16:creationId xmlns:a16="http://schemas.microsoft.com/office/drawing/2014/main" id="{633C9A78-EC1A-5643-A153-8CD189E31222}"/>
              </a:ext>
            </a:extLst>
          </p:cNvPr>
          <p:cNvSpPr>
            <a:spLocks noGrp="1" noChangeArrowheads="1"/>
          </p:cNvSpPr>
          <p:nvPr>
            <p:ph type="sldNum" sz="quarter" idx="11"/>
          </p:nvPr>
        </p:nvSpPr>
        <p:spPr>
          <a:ln/>
        </p:spPr>
        <p:txBody>
          <a:bodyPr/>
          <a:lstStyle>
            <a:lvl1pPr>
              <a:defRPr/>
            </a:lvl1pPr>
          </a:lstStyle>
          <a:p>
            <a:fld id="{4523EFA6-DF87-B047-896C-999436707731}" type="slidenum">
              <a:rPr lang="en-GB" altLang="en-US"/>
              <a:pPr/>
              <a:t>‹#›</a:t>
            </a:fld>
            <a:endParaRPr lang="en-GB" altLang="en-US"/>
          </a:p>
        </p:txBody>
      </p:sp>
    </p:spTree>
    <p:extLst>
      <p:ext uri="{BB962C8B-B14F-4D97-AF65-F5344CB8AC3E}">
        <p14:creationId xmlns:p14="http://schemas.microsoft.com/office/powerpoint/2010/main" val="49580628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GB"/>
          </a:p>
        </p:txBody>
      </p:sp>
      <p:sp>
        <p:nvSpPr>
          <p:cNvPr id="3" name="Content Placeholder 2"/>
          <p:cNvSpPr>
            <a:spLocks noGrp="1"/>
          </p:cNvSpPr>
          <p:nvPr>
            <p:ph idx="1"/>
          </p:nvPr>
        </p:nvSpPr>
        <p:spPr/>
        <p:txBody>
          <a:body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Rectangle 5">
            <a:extLst>
              <a:ext uri="{FF2B5EF4-FFF2-40B4-BE49-F238E27FC236}">
                <a16:creationId xmlns:a16="http://schemas.microsoft.com/office/drawing/2014/main" id="{C7AA01F8-CE11-794D-BFD3-34E601C47438}"/>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6">
            <a:extLst>
              <a:ext uri="{FF2B5EF4-FFF2-40B4-BE49-F238E27FC236}">
                <a16:creationId xmlns:a16="http://schemas.microsoft.com/office/drawing/2014/main" id="{626E2779-D69A-7F45-8BBE-EDD59B6ABD46}"/>
              </a:ext>
            </a:extLst>
          </p:cNvPr>
          <p:cNvSpPr>
            <a:spLocks noGrp="1" noChangeArrowheads="1"/>
          </p:cNvSpPr>
          <p:nvPr>
            <p:ph type="sldNum" sz="quarter" idx="11"/>
          </p:nvPr>
        </p:nvSpPr>
        <p:spPr>
          <a:ln/>
        </p:spPr>
        <p:txBody>
          <a:bodyPr/>
          <a:lstStyle>
            <a:lvl1pPr>
              <a:defRPr/>
            </a:lvl1pPr>
          </a:lstStyle>
          <a:p>
            <a:fld id="{1ECBE508-FCCF-AC40-A8FC-631340208B16}" type="slidenum">
              <a:rPr lang="en-GB" altLang="en-US"/>
              <a:pPr/>
              <a:t>‹#›</a:t>
            </a:fld>
            <a:endParaRPr lang="en-GB" altLang="en-US"/>
          </a:p>
        </p:txBody>
      </p:sp>
    </p:spTree>
    <p:extLst>
      <p:ext uri="{BB962C8B-B14F-4D97-AF65-F5344CB8AC3E}">
        <p14:creationId xmlns:p14="http://schemas.microsoft.com/office/powerpoint/2010/main" val="331373365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l-PL"/>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Click to edit Master text styles</a:t>
            </a:r>
          </a:p>
        </p:txBody>
      </p:sp>
      <p:sp>
        <p:nvSpPr>
          <p:cNvPr id="4" name="Rectangle 5">
            <a:extLst>
              <a:ext uri="{FF2B5EF4-FFF2-40B4-BE49-F238E27FC236}">
                <a16:creationId xmlns:a16="http://schemas.microsoft.com/office/drawing/2014/main" id="{B4DF4AA8-EDFE-F843-9C5E-DAD7C5DEB409}"/>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6">
            <a:extLst>
              <a:ext uri="{FF2B5EF4-FFF2-40B4-BE49-F238E27FC236}">
                <a16:creationId xmlns:a16="http://schemas.microsoft.com/office/drawing/2014/main" id="{68BB06B7-7CAA-5346-8749-B3664497111A}"/>
              </a:ext>
            </a:extLst>
          </p:cNvPr>
          <p:cNvSpPr>
            <a:spLocks noGrp="1" noChangeArrowheads="1"/>
          </p:cNvSpPr>
          <p:nvPr>
            <p:ph type="sldNum" sz="quarter" idx="11"/>
          </p:nvPr>
        </p:nvSpPr>
        <p:spPr>
          <a:ln/>
        </p:spPr>
        <p:txBody>
          <a:bodyPr/>
          <a:lstStyle>
            <a:lvl1pPr>
              <a:defRPr/>
            </a:lvl1pPr>
          </a:lstStyle>
          <a:p>
            <a:fld id="{7F805FE0-190A-6349-8EE8-B47231EE29A8}" type="slidenum">
              <a:rPr lang="en-GB" altLang="en-US"/>
              <a:pPr/>
              <a:t>‹#›</a:t>
            </a:fld>
            <a:endParaRPr lang="en-GB" altLang="en-US"/>
          </a:p>
        </p:txBody>
      </p:sp>
    </p:spTree>
    <p:extLst>
      <p:ext uri="{BB962C8B-B14F-4D97-AF65-F5344CB8AC3E}">
        <p14:creationId xmlns:p14="http://schemas.microsoft.com/office/powerpoint/2010/main" val="409402617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GB"/>
          </a:p>
        </p:txBody>
      </p:sp>
      <p:sp>
        <p:nvSpPr>
          <p:cNvPr id="3" name="Content Placeholder 2"/>
          <p:cNvSpPr>
            <a:spLocks noGrp="1"/>
          </p:cNvSpPr>
          <p:nvPr>
            <p:ph sz="half" idx="1"/>
          </p:nvPr>
        </p:nvSpPr>
        <p:spPr>
          <a:xfrm>
            <a:off x="1692275" y="1600200"/>
            <a:ext cx="34210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Content Placeholder 3"/>
          <p:cNvSpPr>
            <a:spLocks noGrp="1"/>
          </p:cNvSpPr>
          <p:nvPr>
            <p:ph sz="half" idx="2"/>
          </p:nvPr>
        </p:nvSpPr>
        <p:spPr>
          <a:xfrm>
            <a:off x="5265738" y="1600200"/>
            <a:ext cx="34210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5" name="Rectangle 5">
            <a:extLst>
              <a:ext uri="{FF2B5EF4-FFF2-40B4-BE49-F238E27FC236}">
                <a16:creationId xmlns:a16="http://schemas.microsoft.com/office/drawing/2014/main" id="{49B020E7-3D66-6E4C-8690-4CFE5A52AE53}"/>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6" name="Rectangle 6">
            <a:extLst>
              <a:ext uri="{FF2B5EF4-FFF2-40B4-BE49-F238E27FC236}">
                <a16:creationId xmlns:a16="http://schemas.microsoft.com/office/drawing/2014/main" id="{F3841E70-D3DB-4144-9D6C-37D90749FF01}"/>
              </a:ext>
            </a:extLst>
          </p:cNvPr>
          <p:cNvSpPr>
            <a:spLocks noGrp="1" noChangeArrowheads="1"/>
          </p:cNvSpPr>
          <p:nvPr>
            <p:ph type="sldNum" sz="quarter" idx="11"/>
          </p:nvPr>
        </p:nvSpPr>
        <p:spPr>
          <a:ln/>
        </p:spPr>
        <p:txBody>
          <a:bodyPr/>
          <a:lstStyle>
            <a:lvl1pPr>
              <a:defRPr/>
            </a:lvl1pPr>
          </a:lstStyle>
          <a:p>
            <a:fld id="{7EFC6811-6446-374C-A2FF-627CDE4B7956}" type="slidenum">
              <a:rPr lang="en-GB" altLang="en-US"/>
              <a:pPr/>
              <a:t>‹#›</a:t>
            </a:fld>
            <a:endParaRPr lang="en-GB" altLang="en-US"/>
          </a:p>
        </p:txBody>
      </p:sp>
    </p:spTree>
    <p:extLst>
      <p:ext uri="{BB962C8B-B14F-4D97-AF65-F5344CB8AC3E}">
        <p14:creationId xmlns:p14="http://schemas.microsoft.com/office/powerpoint/2010/main" val="393654257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pl-PL"/>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7" name="Rectangle 5">
            <a:extLst>
              <a:ext uri="{FF2B5EF4-FFF2-40B4-BE49-F238E27FC236}">
                <a16:creationId xmlns:a16="http://schemas.microsoft.com/office/drawing/2014/main" id="{B1ABEDFA-7294-C448-8441-B1933135BD80}"/>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8" name="Rectangle 6">
            <a:extLst>
              <a:ext uri="{FF2B5EF4-FFF2-40B4-BE49-F238E27FC236}">
                <a16:creationId xmlns:a16="http://schemas.microsoft.com/office/drawing/2014/main" id="{00AFD96F-3E3D-0047-9435-5B717FA98B7D}"/>
              </a:ext>
            </a:extLst>
          </p:cNvPr>
          <p:cNvSpPr>
            <a:spLocks noGrp="1" noChangeArrowheads="1"/>
          </p:cNvSpPr>
          <p:nvPr>
            <p:ph type="sldNum" sz="quarter" idx="11"/>
          </p:nvPr>
        </p:nvSpPr>
        <p:spPr>
          <a:ln/>
        </p:spPr>
        <p:txBody>
          <a:bodyPr/>
          <a:lstStyle>
            <a:lvl1pPr>
              <a:defRPr/>
            </a:lvl1pPr>
          </a:lstStyle>
          <a:p>
            <a:fld id="{8C3A2B38-0112-D745-AD00-16D0D4E71E49}" type="slidenum">
              <a:rPr lang="en-GB" altLang="en-US"/>
              <a:pPr/>
              <a:t>‹#›</a:t>
            </a:fld>
            <a:endParaRPr lang="en-GB" altLang="en-US"/>
          </a:p>
        </p:txBody>
      </p:sp>
    </p:spTree>
    <p:extLst>
      <p:ext uri="{BB962C8B-B14F-4D97-AF65-F5344CB8AC3E}">
        <p14:creationId xmlns:p14="http://schemas.microsoft.com/office/powerpoint/2010/main" val="250664834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GB"/>
          </a:p>
        </p:txBody>
      </p:sp>
      <p:sp>
        <p:nvSpPr>
          <p:cNvPr id="3" name="Rectangle 5">
            <a:extLst>
              <a:ext uri="{FF2B5EF4-FFF2-40B4-BE49-F238E27FC236}">
                <a16:creationId xmlns:a16="http://schemas.microsoft.com/office/drawing/2014/main" id="{18C2BC5D-798D-624D-AF7F-BFAED4A3196B}"/>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4" name="Rectangle 6">
            <a:extLst>
              <a:ext uri="{FF2B5EF4-FFF2-40B4-BE49-F238E27FC236}">
                <a16:creationId xmlns:a16="http://schemas.microsoft.com/office/drawing/2014/main" id="{0786EC71-DEF4-314D-A673-1943577692C3}"/>
              </a:ext>
            </a:extLst>
          </p:cNvPr>
          <p:cNvSpPr>
            <a:spLocks noGrp="1" noChangeArrowheads="1"/>
          </p:cNvSpPr>
          <p:nvPr>
            <p:ph type="sldNum" sz="quarter" idx="11"/>
          </p:nvPr>
        </p:nvSpPr>
        <p:spPr>
          <a:ln/>
        </p:spPr>
        <p:txBody>
          <a:bodyPr/>
          <a:lstStyle>
            <a:lvl1pPr>
              <a:defRPr/>
            </a:lvl1pPr>
          </a:lstStyle>
          <a:p>
            <a:fld id="{799FC70E-6D9F-C642-865E-F9C390E141AB}" type="slidenum">
              <a:rPr lang="en-GB" altLang="en-US"/>
              <a:pPr/>
              <a:t>‹#›</a:t>
            </a:fld>
            <a:endParaRPr lang="en-GB" altLang="en-US"/>
          </a:p>
        </p:txBody>
      </p:sp>
    </p:spTree>
    <p:extLst>
      <p:ext uri="{BB962C8B-B14F-4D97-AF65-F5344CB8AC3E}">
        <p14:creationId xmlns:p14="http://schemas.microsoft.com/office/powerpoint/2010/main" val="76090992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F09EADC-350D-D645-AF7C-E2A59804555B}"/>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3" name="Rectangle 6">
            <a:extLst>
              <a:ext uri="{FF2B5EF4-FFF2-40B4-BE49-F238E27FC236}">
                <a16:creationId xmlns:a16="http://schemas.microsoft.com/office/drawing/2014/main" id="{589A70BF-740C-1D41-9B93-2A5DB1D362F3}"/>
              </a:ext>
            </a:extLst>
          </p:cNvPr>
          <p:cNvSpPr>
            <a:spLocks noGrp="1" noChangeArrowheads="1"/>
          </p:cNvSpPr>
          <p:nvPr>
            <p:ph type="sldNum" sz="quarter" idx="11"/>
          </p:nvPr>
        </p:nvSpPr>
        <p:spPr>
          <a:ln/>
        </p:spPr>
        <p:txBody>
          <a:bodyPr/>
          <a:lstStyle>
            <a:lvl1pPr>
              <a:defRPr/>
            </a:lvl1pPr>
          </a:lstStyle>
          <a:p>
            <a:fld id="{029173C8-A43B-7B47-A47B-925913D0799E}" type="slidenum">
              <a:rPr lang="en-GB" altLang="en-US"/>
              <a:pPr/>
              <a:t>‹#›</a:t>
            </a:fld>
            <a:endParaRPr lang="en-GB" altLang="en-US"/>
          </a:p>
        </p:txBody>
      </p:sp>
    </p:spTree>
    <p:extLst>
      <p:ext uri="{BB962C8B-B14F-4D97-AF65-F5344CB8AC3E}">
        <p14:creationId xmlns:p14="http://schemas.microsoft.com/office/powerpoint/2010/main" val="370445649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l-PL"/>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Rectangle 5">
            <a:extLst>
              <a:ext uri="{FF2B5EF4-FFF2-40B4-BE49-F238E27FC236}">
                <a16:creationId xmlns:a16="http://schemas.microsoft.com/office/drawing/2014/main" id="{B1191BDD-1F8A-BE41-9A6C-0DAB34F7BE8C}"/>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6" name="Rectangle 6">
            <a:extLst>
              <a:ext uri="{FF2B5EF4-FFF2-40B4-BE49-F238E27FC236}">
                <a16:creationId xmlns:a16="http://schemas.microsoft.com/office/drawing/2014/main" id="{9D0D2E36-B635-1343-8E60-0BE2484EEE74}"/>
              </a:ext>
            </a:extLst>
          </p:cNvPr>
          <p:cNvSpPr>
            <a:spLocks noGrp="1" noChangeArrowheads="1"/>
          </p:cNvSpPr>
          <p:nvPr>
            <p:ph type="sldNum" sz="quarter" idx="11"/>
          </p:nvPr>
        </p:nvSpPr>
        <p:spPr>
          <a:ln/>
        </p:spPr>
        <p:txBody>
          <a:bodyPr/>
          <a:lstStyle>
            <a:lvl1pPr>
              <a:defRPr/>
            </a:lvl1pPr>
          </a:lstStyle>
          <a:p>
            <a:fld id="{D124944D-B3EE-4142-BB67-C2B44A5242A6}" type="slidenum">
              <a:rPr lang="en-GB" altLang="en-US"/>
              <a:pPr/>
              <a:t>‹#›</a:t>
            </a:fld>
            <a:endParaRPr lang="en-GB" altLang="en-US"/>
          </a:p>
        </p:txBody>
      </p:sp>
    </p:spTree>
    <p:extLst>
      <p:ext uri="{BB962C8B-B14F-4D97-AF65-F5344CB8AC3E}">
        <p14:creationId xmlns:p14="http://schemas.microsoft.com/office/powerpoint/2010/main" val="180501348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pl-PL"/>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Tree>
    <p:extLst>
      <p:ext uri="{BB962C8B-B14F-4D97-AF65-F5344CB8AC3E}">
        <p14:creationId xmlns:p14="http://schemas.microsoft.com/office/powerpoint/2010/main" val="730628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l-PL"/>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Rectangle 5">
            <a:extLst>
              <a:ext uri="{FF2B5EF4-FFF2-40B4-BE49-F238E27FC236}">
                <a16:creationId xmlns:a16="http://schemas.microsoft.com/office/drawing/2014/main" id="{13F7AC83-D290-AE48-B249-1D7082E7D6F3}"/>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6" name="Rectangle 6">
            <a:extLst>
              <a:ext uri="{FF2B5EF4-FFF2-40B4-BE49-F238E27FC236}">
                <a16:creationId xmlns:a16="http://schemas.microsoft.com/office/drawing/2014/main" id="{F3BF155F-1D6D-6E4D-A78B-4F5C9BD321D1}"/>
              </a:ext>
            </a:extLst>
          </p:cNvPr>
          <p:cNvSpPr>
            <a:spLocks noGrp="1" noChangeArrowheads="1"/>
          </p:cNvSpPr>
          <p:nvPr>
            <p:ph type="sldNum" sz="quarter" idx="11"/>
          </p:nvPr>
        </p:nvSpPr>
        <p:spPr>
          <a:ln/>
        </p:spPr>
        <p:txBody>
          <a:bodyPr/>
          <a:lstStyle>
            <a:lvl1pPr>
              <a:defRPr/>
            </a:lvl1pPr>
          </a:lstStyle>
          <a:p>
            <a:fld id="{78F41C0F-B48B-594C-8EEB-A81DB8B18D45}" type="slidenum">
              <a:rPr lang="en-GB" altLang="en-US"/>
              <a:pPr/>
              <a:t>‹#›</a:t>
            </a:fld>
            <a:endParaRPr lang="en-GB" altLang="en-US"/>
          </a:p>
        </p:txBody>
      </p:sp>
    </p:spTree>
    <p:extLst>
      <p:ext uri="{BB962C8B-B14F-4D97-AF65-F5344CB8AC3E}">
        <p14:creationId xmlns:p14="http://schemas.microsoft.com/office/powerpoint/2010/main" val="73339733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Rectangle 5">
            <a:extLst>
              <a:ext uri="{FF2B5EF4-FFF2-40B4-BE49-F238E27FC236}">
                <a16:creationId xmlns:a16="http://schemas.microsoft.com/office/drawing/2014/main" id="{8486D5BF-E4D6-E847-8442-B93A4C6E574F}"/>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6">
            <a:extLst>
              <a:ext uri="{FF2B5EF4-FFF2-40B4-BE49-F238E27FC236}">
                <a16:creationId xmlns:a16="http://schemas.microsoft.com/office/drawing/2014/main" id="{C5DEF1CA-9550-894E-B8C6-D24990392C85}"/>
              </a:ext>
            </a:extLst>
          </p:cNvPr>
          <p:cNvSpPr>
            <a:spLocks noGrp="1" noChangeArrowheads="1"/>
          </p:cNvSpPr>
          <p:nvPr>
            <p:ph type="sldNum" sz="quarter" idx="11"/>
          </p:nvPr>
        </p:nvSpPr>
        <p:spPr>
          <a:ln/>
        </p:spPr>
        <p:txBody>
          <a:bodyPr/>
          <a:lstStyle>
            <a:lvl1pPr>
              <a:defRPr/>
            </a:lvl1pPr>
          </a:lstStyle>
          <a:p>
            <a:fld id="{36246451-C3C1-4240-96D9-4A448DCFCF9C}" type="slidenum">
              <a:rPr lang="en-GB" altLang="en-US"/>
              <a:pPr/>
              <a:t>‹#›</a:t>
            </a:fld>
            <a:endParaRPr lang="en-GB" altLang="en-US"/>
          </a:p>
        </p:txBody>
      </p:sp>
    </p:spTree>
    <p:extLst>
      <p:ext uri="{BB962C8B-B14F-4D97-AF65-F5344CB8AC3E}">
        <p14:creationId xmlns:p14="http://schemas.microsoft.com/office/powerpoint/2010/main" val="63077813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8963" y="274638"/>
            <a:ext cx="1747837" cy="5851525"/>
          </a:xfrm>
        </p:spPr>
        <p:txBody>
          <a:bodyPr vert="eaVert"/>
          <a:lstStyle/>
          <a:p>
            <a:r>
              <a:rPr lang="pl-PL"/>
              <a:t>Click to edit Master title style</a:t>
            </a:r>
            <a:endParaRPr lang="en-GB"/>
          </a:p>
        </p:txBody>
      </p:sp>
      <p:sp>
        <p:nvSpPr>
          <p:cNvPr id="3" name="Vertical Text Placeholder 2"/>
          <p:cNvSpPr>
            <a:spLocks noGrp="1"/>
          </p:cNvSpPr>
          <p:nvPr>
            <p:ph type="body" orient="vert" idx="1"/>
          </p:nvPr>
        </p:nvSpPr>
        <p:spPr>
          <a:xfrm>
            <a:off x="1692275" y="274638"/>
            <a:ext cx="5094288" cy="5851525"/>
          </a:xfrm>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Rectangle 5">
            <a:extLst>
              <a:ext uri="{FF2B5EF4-FFF2-40B4-BE49-F238E27FC236}">
                <a16:creationId xmlns:a16="http://schemas.microsoft.com/office/drawing/2014/main" id="{64BF5D3F-56A8-4447-A726-96B330361E17}"/>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6">
            <a:extLst>
              <a:ext uri="{FF2B5EF4-FFF2-40B4-BE49-F238E27FC236}">
                <a16:creationId xmlns:a16="http://schemas.microsoft.com/office/drawing/2014/main" id="{98C799C0-7DEB-EA45-B8A7-010B13DEDABF}"/>
              </a:ext>
            </a:extLst>
          </p:cNvPr>
          <p:cNvSpPr>
            <a:spLocks noGrp="1" noChangeArrowheads="1"/>
          </p:cNvSpPr>
          <p:nvPr>
            <p:ph type="sldNum" sz="quarter" idx="11"/>
          </p:nvPr>
        </p:nvSpPr>
        <p:spPr>
          <a:ln/>
        </p:spPr>
        <p:txBody>
          <a:bodyPr/>
          <a:lstStyle>
            <a:lvl1pPr>
              <a:defRPr/>
            </a:lvl1pPr>
          </a:lstStyle>
          <a:p>
            <a:fld id="{4F5A8D02-6702-F542-A5BC-9669AC19AFC2}" type="slidenum">
              <a:rPr lang="en-GB" altLang="en-US"/>
              <a:pPr/>
              <a:t>‹#›</a:t>
            </a:fld>
            <a:endParaRPr lang="en-GB" altLang="en-US"/>
          </a:p>
        </p:txBody>
      </p:sp>
    </p:spTree>
    <p:extLst>
      <p:ext uri="{BB962C8B-B14F-4D97-AF65-F5344CB8AC3E}">
        <p14:creationId xmlns:p14="http://schemas.microsoft.com/office/powerpoint/2010/main" val="84274495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l-PL"/>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Click to edit Master subtitle style</a:t>
            </a:r>
            <a:endParaRPr lang="en-GB"/>
          </a:p>
        </p:txBody>
      </p:sp>
      <p:sp>
        <p:nvSpPr>
          <p:cNvPr id="4" name="Rectangle 5">
            <a:extLst>
              <a:ext uri="{FF2B5EF4-FFF2-40B4-BE49-F238E27FC236}">
                <a16:creationId xmlns:a16="http://schemas.microsoft.com/office/drawing/2014/main" id="{BF9BE42B-DABC-8046-847E-DBB27BBE248F}"/>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6">
            <a:extLst>
              <a:ext uri="{FF2B5EF4-FFF2-40B4-BE49-F238E27FC236}">
                <a16:creationId xmlns:a16="http://schemas.microsoft.com/office/drawing/2014/main" id="{B554582E-9970-CD48-A050-BFDE1664690C}"/>
              </a:ext>
            </a:extLst>
          </p:cNvPr>
          <p:cNvSpPr>
            <a:spLocks noGrp="1" noChangeArrowheads="1"/>
          </p:cNvSpPr>
          <p:nvPr>
            <p:ph type="sldNum" sz="quarter" idx="11"/>
          </p:nvPr>
        </p:nvSpPr>
        <p:spPr>
          <a:ln/>
        </p:spPr>
        <p:txBody>
          <a:bodyPr/>
          <a:lstStyle>
            <a:lvl1pPr>
              <a:defRPr/>
            </a:lvl1pPr>
          </a:lstStyle>
          <a:p>
            <a:fld id="{3C69D1B1-67BC-B141-937D-FE97DDEFEA0D}" type="slidenum">
              <a:rPr lang="en-GB" altLang="en-US"/>
              <a:pPr/>
              <a:t>‹#›</a:t>
            </a:fld>
            <a:endParaRPr lang="en-GB" altLang="en-US"/>
          </a:p>
        </p:txBody>
      </p:sp>
    </p:spTree>
    <p:extLst>
      <p:ext uri="{BB962C8B-B14F-4D97-AF65-F5344CB8AC3E}">
        <p14:creationId xmlns:p14="http://schemas.microsoft.com/office/powerpoint/2010/main" val="3347157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GB"/>
          </a:p>
        </p:txBody>
      </p:sp>
      <p:sp>
        <p:nvSpPr>
          <p:cNvPr id="3" name="Content Placeholder 2"/>
          <p:cNvSpPr>
            <a:spLocks noGrp="1"/>
          </p:cNvSpPr>
          <p:nvPr>
            <p:ph idx="1"/>
          </p:nvPr>
        </p:nvSpPr>
        <p:spPr/>
        <p:txBody>
          <a:body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Rectangle 5">
            <a:extLst>
              <a:ext uri="{FF2B5EF4-FFF2-40B4-BE49-F238E27FC236}">
                <a16:creationId xmlns:a16="http://schemas.microsoft.com/office/drawing/2014/main" id="{B2736BDB-8D76-1947-A0F7-E5BF9E17E311}"/>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6">
            <a:extLst>
              <a:ext uri="{FF2B5EF4-FFF2-40B4-BE49-F238E27FC236}">
                <a16:creationId xmlns:a16="http://schemas.microsoft.com/office/drawing/2014/main" id="{CA8F29B7-4AE8-E748-AD6C-F660B1422FBB}"/>
              </a:ext>
            </a:extLst>
          </p:cNvPr>
          <p:cNvSpPr>
            <a:spLocks noGrp="1" noChangeArrowheads="1"/>
          </p:cNvSpPr>
          <p:nvPr>
            <p:ph type="sldNum" sz="quarter" idx="11"/>
          </p:nvPr>
        </p:nvSpPr>
        <p:spPr>
          <a:ln/>
        </p:spPr>
        <p:txBody>
          <a:bodyPr/>
          <a:lstStyle>
            <a:lvl1pPr>
              <a:defRPr/>
            </a:lvl1pPr>
          </a:lstStyle>
          <a:p>
            <a:fld id="{4E702B94-41C1-2C49-9A1C-624D9D04E390}" type="slidenum">
              <a:rPr lang="en-GB" altLang="en-US"/>
              <a:pPr/>
              <a:t>‹#›</a:t>
            </a:fld>
            <a:endParaRPr lang="en-GB" altLang="en-US"/>
          </a:p>
        </p:txBody>
      </p:sp>
    </p:spTree>
    <p:extLst>
      <p:ext uri="{BB962C8B-B14F-4D97-AF65-F5344CB8AC3E}">
        <p14:creationId xmlns:p14="http://schemas.microsoft.com/office/powerpoint/2010/main" val="1973578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l-PL"/>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Click to edit Master text styles</a:t>
            </a:r>
          </a:p>
        </p:txBody>
      </p:sp>
      <p:sp>
        <p:nvSpPr>
          <p:cNvPr id="4" name="Rectangle 5">
            <a:extLst>
              <a:ext uri="{FF2B5EF4-FFF2-40B4-BE49-F238E27FC236}">
                <a16:creationId xmlns:a16="http://schemas.microsoft.com/office/drawing/2014/main" id="{90065F8C-0465-2241-AE5F-9EDB38247B23}"/>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6">
            <a:extLst>
              <a:ext uri="{FF2B5EF4-FFF2-40B4-BE49-F238E27FC236}">
                <a16:creationId xmlns:a16="http://schemas.microsoft.com/office/drawing/2014/main" id="{0B10856C-D3D1-DA42-9810-B421DCBC2047}"/>
              </a:ext>
            </a:extLst>
          </p:cNvPr>
          <p:cNvSpPr>
            <a:spLocks noGrp="1" noChangeArrowheads="1"/>
          </p:cNvSpPr>
          <p:nvPr>
            <p:ph type="sldNum" sz="quarter" idx="11"/>
          </p:nvPr>
        </p:nvSpPr>
        <p:spPr>
          <a:ln/>
        </p:spPr>
        <p:txBody>
          <a:bodyPr/>
          <a:lstStyle>
            <a:lvl1pPr>
              <a:defRPr/>
            </a:lvl1pPr>
          </a:lstStyle>
          <a:p>
            <a:fld id="{DE9588A0-5ED3-D244-B5E7-BE6C51556AC2}" type="slidenum">
              <a:rPr lang="en-GB" altLang="en-US"/>
              <a:pPr/>
              <a:t>‹#›</a:t>
            </a:fld>
            <a:endParaRPr lang="en-GB" altLang="en-US"/>
          </a:p>
        </p:txBody>
      </p:sp>
    </p:spTree>
    <p:extLst>
      <p:ext uri="{BB962C8B-B14F-4D97-AF65-F5344CB8AC3E}">
        <p14:creationId xmlns:p14="http://schemas.microsoft.com/office/powerpoint/2010/main" val="120617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GB"/>
          </a:p>
        </p:txBody>
      </p:sp>
      <p:sp>
        <p:nvSpPr>
          <p:cNvPr id="3" name="Content Placeholder 2"/>
          <p:cNvSpPr>
            <a:spLocks noGrp="1"/>
          </p:cNvSpPr>
          <p:nvPr>
            <p:ph sz="half" idx="1"/>
          </p:nvPr>
        </p:nvSpPr>
        <p:spPr>
          <a:xfrm>
            <a:off x="1692275" y="1600200"/>
            <a:ext cx="34210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Content Placeholder 3"/>
          <p:cNvSpPr>
            <a:spLocks noGrp="1"/>
          </p:cNvSpPr>
          <p:nvPr>
            <p:ph sz="half" idx="2"/>
          </p:nvPr>
        </p:nvSpPr>
        <p:spPr>
          <a:xfrm>
            <a:off x="5265738" y="1600200"/>
            <a:ext cx="34210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5" name="Rectangle 5">
            <a:extLst>
              <a:ext uri="{FF2B5EF4-FFF2-40B4-BE49-F238E27FC236}">
                <a16:creationId xmlns:a16="http://schemas.microsoft.com/office/drawing/2014/main" id="{BB42E622-547D-5C45-8D1C-D87827F18CB1}"/>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6" name="Rectangle 6">
            <a:extLst>
              <a:ext uri="{FF2B5EF4-FFF2-40B4-BE49-F238E27FC236}">
                <a16:creationId xmlns:a16="http://schemas.microsoft.com/office/drawing/2014/main" id="{F80301AD-596E-594A-8BEE-2A7839176092}"/>
              </a:ext>
            </a:extLst>
          </p:cNvPr>
          <p:cNvSpPr>
            <a:spLocks noGrp="1" noChangeArrowheads="1"/>
          </p:cNvSpPr>
          <p:nvPr>
            <p:ph type="sldNum" sz="quarter" idx="11"/>
          </p:nvPr>
        </p:nvSpPr>
        <p:spPr>
          <a:ln/>
        </p:spPr>
        <p:txBody>
          <a:bodyPr/>
          <a:lstStyle>
            <a:lvl1pPr>
              <a:defRPr/>
            </a:lvl1pPr>
          </a:lstStyle>
          <a:p>
            <a:fld id="{7127A993-FC61-AF42-B03D-E3026A49EE62}" type="slidenum">
              <a:rPr lang="en-GB" altLang="en-US"/>
              <a:pPr/>
              <a:t>‹#›</a:t>
            </a:fld>
            <a:endParaRPr lang="en-GB" altLang="en-US"/>
          </a:p>
        </p:txBody>
      </p:sp>
    </p:spTree>
    <p:extLst>
      <p:ext uri="{BB962C8B-B14F-4D97-AF65-F5344CB8AC3E}">
        <p14:creationId xmlns:p14="http://schemas.microsoft.com/office/powerpoint/2010/main" val="1468533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pl-PL"/>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7" name="Rectangle 5">
            <a:extLst>
              <a:ext uri="{FF2B5EF4-FFF2-40B4-BE49-F238E27FC236}">
                <a16:creationId xmlns:a16="http://schemas.microsoft.com/office/drawing/2014/main" id="{428B5C88-5D43-344F-BBA2-ED1BD4020691}"/>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8" name="Rectangle 6">
            <a:extLst>
              <a:ext uri="{FF2B5EF4-FFF2-40B4-BE49-F238E27FC236}">
                <a16:creationId xmlns:a16="http://schemas.microsoft.com/office/drawing/2014/main" id="{C0A37B73-20A2-5B48-AA57-A4DF46684CD1}"/>
              </a:ext>
            </a:extLst>
          </p:cNvPr>
          <p:cNvSpPr>
            <a:spLocks noGrp="1" noChangeArrowheads="1"/>
          </p:cNvSpPr>
          <p:nvPr>
            <p:ph type="sldNum" sz="quarter" idx="11"/>
          </p:nvPr>
        </p:nvSpPr>
        <p:spPr>
          <a:ln/>
        </p:spPr>
        <p:txBody>
          <a:bodyPr/>
          <a:lstStyle>
            <a:lvl1pPr>
              <a:defRPr/>
            </a:lvl1pPr>
          </a:lstStyle>
          <a:p>
            <a:fld id="{8E910F8D-1CB8-C348-92C0-8D4D612B254B}" type="slidenum">
              <a:rPr lang="en-GB" altLang="en-US"/>
              <a:pPr/>
              <a:t>‹#›</a:t>
            </a:fld>
            <a:endParaRPr lang="en-GB" altLang="en-US"/>
          </a:p>
        </p:txBody>
      </p:sp>
    </p:spTree>
    <p:extLst>
      <p:ext uri="{BB962C8B-B14F-4D97-AF65-F5344CB8AC3E}">
        <p14:creationId xmlns:p14="http://schemas.microsoft.com/office/powerpoint/2010/main" val="29883040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GB"/>
          </a:p>
        </p:txBody>
      </p:sp>
      <p:sp>
        <p:nvSpPr>
          <p:cNvPr id="3" name="Rectangle 5">
            <a:extLst>
              <a:ext uri="{FF2B5EF4-FFF2-40B4-BE49-F238E27FC236}">
                <a16:creationId xmlns:a16="http://schemas.microsoft.com/office/drawing/2014/main" id="{336E8A3A-B109-404D-BA86-09B160775518}"/>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4" name="Rectangle 6">
            <a:extLst>
              <a:ext uri="{FF2B5EF4-FFF2-40B4-BE49-F238E27FC236}">
                <a16:creationId xmlns:a16="http://schemas.microsoft.com/office/drawing/2014/main" id="{7C86E685-A339-9846-B757-DD1B2DAF93FC}"/>
              </a:ext>
            </a:extLst>
          </p:cNvPr>
          <p:cNvSpPr>
            <a:spLocks noGrp="1" noChangeArrowheads="1"/>
          </p:cNvSpPr>
          <p:nvPr>
            <p:ph type="sldNum" sz="quarter" idx="11"/>
          </p:nvPr>
        </p:nvSpPr>
        <p:spPr>
          <a:ln/>
        </p:spPr>
        <p:txBody>
          <a:bodyPr/>
          <a:lstStyle>
            <a:lvl1pPr>
              <a:defRPr/>
            </a:lvl1pPr>
          </a:lstStyle>
          <a:p>
            <a:fld id="{33C00334-2F6E-A745-AA3A-565A392A477E}" type="slidenum">
              <a:rPr lang="en-GB" altLang="en-US"/>
              <a:pPr/>
              <a:t>‹#›</a:t>
            </a:fld>
            <a:endParaRPr lang="en-GB" altLang="en-US"/>
          </a:p>
        </p:txBody>
      </p:sp>
    </p:spTree>
    <p:extLst>
      <p:ext uri="{BB962C8B-B14F-4D97-AF65-F5344CB8AC3E}">
        <p14:creationId xmlns:p14="http://schemas.microsoft.com/office/powerpoint/2010/main" val="565748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238756F-DDCD-394C-AE76-37C0F1278AFE}"/>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3" name="Rectangle 6">
            <a:extLst>
              <a:ext uri="{FF2B5EF4-FFF2-40B4-BE49-F238E27FC236}">
                <a16:creationId xmlns:a16="http://schemas.microsoft.com/office/drawing/2014/main" id="{65290073-19B3-F74F-84CB-D029175E97A0}"/>
              </a:ext>
            </a:extLst>
          </p:cNvPr>
          <p:cNvSpPr>
            <a:spLocks noGrp="1" noChangeArrowheads="1"/>
          </p:cNvSpPr>
          <p:nvPr>
            <p:ph type="sldNum" sz="quarter" idx="11"/>
          </p:nvPr>
        </p:nvSpPr>
        <p:spPr>
          <a:ln/>
        </p:spPr>
        <p:txBody>
          <a:bodyPr/>
          <a:lstStyle>
            <a:lvl1pPr>
              <a:defRPr/>
            </a:lvl1pPr>
          </a:lstStyle>
          <a:p>
            <a:fld id="{2F8D30D7-919E-D444-8AB4-CAA647E55FAB}" type="slidenum">
              <a:rPr lang="en-GB" altLang="en-US"/>
              <a:pPr/>
              <a:t>‹#›</a:t>
            </a:fld>
            <a:endParaRPr lang="en-GB" altLang="en-US"/>
          </a:p>
        </p:txBody>
      </p:sp>
    </p:spTree>
    <p:extLst>
      <p:ext uri="{BB962C8B-B14F-4D97-AF65-F5344CB8AC3E}">
        <p14:creationId xmlns:p14="http://schemas.microsoft.com/office/powerpoint/2010/main" val="1133089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pl-PL"/>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Click to edit Master text styles</a:t>
            </a:r>
          </a:p>
        </p:txBody>
      </p:sp>
    </p:spTree>
    <p:extLst>
      <p:ext uri="{BB962C8B-B14F-4D97-AF65-F5344CB8AC3E}">
        <p14:creationId xmlns:p14="http://schemas.microsoft.com/office/powerpoint/2010/main" val="2910399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l-PL"/>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Rectangle 5">
            <a:extLst>
              <a:ext uri="{FF2B5EF4-FFF2-40B4-BE49-F238E27FC236}">
                <a16:creationId xmlns:a16="http://schemas.microsoft.com/office/drawing/2014/main" id="{819B5738-A3FE-844A-A00D-DA019C9BC86C}"/>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6" name="Rectangle 6">
            <a:extLst>
              <a:ext uri="{FF2B5EF4-FFF2-40B4-BE49-F238E27FC236}">
                <a16:creationId xmlns:a16="http://schemas.microsoft.com/office/drawing/2014/main" id="{810E7D6F-F221-3B42-B58A-5F8C61B6002B}"/>
              </a:ext>
            </a:extLst>
          </p:cNvPr>
          <p:cNvSpPr>
            <a:spLocks noGrp="1" noChangeArrowheads="1"/>
          </p:cNvSpPr>
          <p:nvPr>
            <p:ph type="sldNum" sz="quarter" idx="11"/>
          </p:nvPr>
        </p:nvSpPr>
        <p:spPr>
          <a:ln/>
        </p:spPr>
        <p:txBody>
          <a:bodyPr/>
          <a:lstStyle>
            <a:lvl1pPr>
              <a:defRPr/>
            </a:lvl1pPr>
          </a:lstStyle>
          <a:p>
            <a:fld id="{BF27023B-BB47-E744-81B5-A1FC6B8D2BB0}" type="slidenum">
              <a:rPr lang="en-GB" altLang="en-US"/>
              <a:pPr/>
              <a:t>‹#›</a:t>
            </a:fld>
            <a:endParaRPr lang="en-GB" altLang="en-US"/>
          </a:p>
        </p:txBody>
      </p:sp>
    </p:spTree>
    <p:extLst>
      <p:ext uri="{BB962C8B-B14F-4D97-AF65-F5344CB8AC3E}">
        <p14:creationId xmlns:p14="http://schemas.microsoft.com/office/powerpoint/2010/main" val="1587330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l-PL"/>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Rectangle 5">
            <a:extLst>
              <a:ext uri="{FF2B5EF4-FFF2-40B4-BE49-F238E27FC236}">
                <a16:creationId xmlns:a16="http://schemas.microsoft.com/office/drawing/2014/main" id="{517CC9F3-1E56-B548-B8B5-653F02AA2C86}"/>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6" name="Rectangle 6">
            <a:extLst>
              <a:ext uri="{FF2B5EF4-FFF2-40B4-BE49-F238E27FC236}">
                <a16:creationId xmlns:a16="http://schemas.microsoft.com/office/drawing/2014/main" id="{EFFCD1AB-2133-CD4B-BDD3-E43DFF9673F7}"/>
              </a:ext>
            </a:extLst>
          </p:cNvPr>
          <p:cNvSpPr>
            <a:spLocks noGrp="1" noChangeArrowheads="1"/>
          </p:cNvSpPr>
          <p:nvPr>
            <p:ph type="sldNum" sz="quarter" idx="11"/>
          </p:nvPr>
        </p:nvSpPr>
        <p:spPr>
          <a:ln/>
        </p:spPr>
        <p:txBody>
          <a:bodyPr/>
          <a:lstStyle>
            <a:lvl1pPr>
              <a:defRPr/>
            </a:lvl1pPr>
          </a:lstStyle>
          <a:p>
            <a:fld id="{575C1E06-4460-4743-9054-8D04BDD4C5EF}" type="slidenum">
              <a:rPr lang="en-GB" altLang="en-US"/>
              <a:pPr/>
              <a:t>‹#›</a:t>
            </a:fld>
            <a:endParaRPr lang="en-GB" altLang="en-US"/>
          </a:p>
        </p:txBody>
      </p:sp>
    </p:spTree>
    <p:extLst>
      <p:ext uri="{BB962C8B-B14F-4D97-AF65-F5344CB8AC3E}">
        <p14:creationId xmlns:p14="http://schemas.microsoft.com/office/powerpoint/2010/main" val="1017203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Rectangle 5">
            <a:extLst>
              <a:ext uri="{FF2B5EF4-FFF2-40B4-BE49-F238E27FC236}">
                <a16:creationId xmlns:a16="http://schemas.microsoft.com/office/drawing/2014/main" id="{F007804D-368C-A242-AC45-7DB810D8A2A3}"/>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6">
            <a:extLst>
              <a:ext uri="{FF2B5EF4-FFF2-40B4-BE49-F238E27FC236}">
                <a16:creationId xmlns:a16="http://schemas.microsoft.com/office/drawing/2014/main" id="{F9B561BF-28DD-5E43-8D57-2B40DFD78721}"/>
              </a:ext>
            </a:extLst>
          </p:cNvPr>
          <p:cNvSpPr>
            <a:spLocks noGrp="1" noChangeArrowheads="1"/>
          </p:cNvSpPr>
          <p:nvPr>
            <p:ph type="sldNum" sz="quarter" idx="11"/>
          </p:nvPr>
        </p:nvSpPr>
        <p:spPr>
          <a:ln/>
        </p:spPr>
        <p:txBody>
          <a:bodyPr/>
          <a:lstStyle>
            <a:lvl1pPr>
              <a:defRPr/>
            </a:lvl1pPr>
          </a:lstStyle>
          <a:p>
            <a:fld id="{1BBBB41F-79E8-9444-8575-A423B10C3B0C}" type="slidenum">
              <a:rPr lang="en-GB" altLang="en-US"/>
              <a:pPr/>
              <a:t>‹#›</a:t>
            </a:fld>
            <a:endParaRPr lang="en-GB" altLang="en-US"/>
          </a:p>
        </p:txBody>
      </p:sp>
    </p:spTree>
    <p:extLst>
      <p:ext uri="{BB962C8B-B14F-4D97-AF65-F5344CB8AC3E}">
        <p14:creationId xmlns:p14="http://schemas.microsoft.com/office/powerpoint/2010/main" val="17680590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8963" y="274638"/>
            <a:ext cx="1747837" cy="5851525"/>
          </a:xfrm>
        </p:spPr>
        <p:txBody>
          <a:bodyPr vert="eaVert"/>
          <a:lstStyle/>
          <a:p>
            <a:r>
              <a:rPr lang="pl-PL"/>
              <a:t>Click to edit Master title style</a:t>
            </a:r>
            <a:endParaRPr lang="en-GB"/>
          </a:p>
        </p:txBody>
      </p:sp>
      <p:sp>
        <p:nvSpPr>
          <p:cNvPr id="3" name="Vertical Text Placeholder 2"/>
          <p:cNvSpPr>
            <a:spLocks noGrp="1"/>
          </p:cNvSpPr>
          <p:nvPr>
            <p:ph type="body" orient="vert" idx="1"/>
          </p:nvPr>
        </p:nvSpPr>
        <p:spPr>
          <a:xfrm>
            <a:off x="1692275" y="274638"/>
            <a:ext cx="5094288" cy="5851525"/>
          </a:xfrm>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Rectangle 5">
            <a:extLst>
              <a:ext uri="{FF2B5EF4-FFF2-40B4-BE49-F238E27FC236}">
                <a16:creationId xmlns:a16="http://schemas.microsoft.com/office/drawing/2014/main" id="{FBF49818-F67E-A04C-A758-6301963CC96B}"/>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6">
            <a:extLst>
              <a:ext uri="{FF2B5EF4-FFF2-40B4-BE49-F238E27FC236}">
                <a16:creationId xmlns:a16="http://schemas.microsoft.com/office/drawing/2014/main" id="{43C6D1F7-B323-8744-9884-4BC8458892CF}"/>
              </a:ext>
            </a:extLst>
          </p:cNvPr>
          <p:cNvSpPr>
            <a:spLocks noGrp="1" noChangeArrowheads="1"/>
          </p:cNvSpPr>
          <p:nvPr>
            <p:ph type="sldNum" sz="quarter" idx="11"/>
          </p:nvPr>
        </p:nvSpPr>
        <p:spPr>
          <a:ln/>
        </p:spPr>
        <p:txBody>
          <a:bodyPr/>
          <a:lstStyle>
            <a:lvl1pPr>
              <a:defRPr/>
            </a:lvl1pPr>
          </a:lstStyle>
          <a:p>
            <a:fld id="{544B23DE-DE6B-B34D-98E0-57A51AB9172E}" type="slidenum">
              <a:rPr lang="en-GB" altLang="en-US"/>
              <a:pPr/>
              <a:t>‹#›</a:t>
            </a:fld>
            <a:endParaRPr lang="en-GB" altLang="en-US"/>
          </a:p>
        </p:txBody>
      </p:sp>
    </p:spTree>
    <p:extLst>
      <p:ext uri="{BB962C8B-B14F-4D97-AF65-F5344CB8AC3E}">
        <p14:creationId xmlns:p14="http://schemas.microsoft.com/office/powerpoint/2010/main" val="6315002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l-PL"/>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Click to edit Master subtitle style</a:t>
            </a:r>
            <a:endParaRPr lang="en-GB"/>
          </a:p>
        </p:txBody>
      </p:sp>
      <p:sp>
        <p:nvSpPr>
          <p:cNvPr id="4" name="Rectangle 5">
            <a:extLst>
              <a:ext uri="{FF2B5EF4-FFF2-40B4-BE49-F238E27FC236}">
                <a16:creationId xmlns:a16="http://schemas.microsoft.com/office/drawing/2014/main" id="{B170EE7A-9195-4441-B7B7-ECE57357C8E4}"/>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6">
            <a:extLst>
              <a:ext uri="{FF2B5EF4-FFF2-40B4-BE49-F238E27FC236}">
                <a16:creationId xmlns:a16="http://schemas.microsoft.com/office/drawing/2014/main" id="{8A436EC8-E1A3-2440-92B1-3627592B90A9}"/>
              </a:ext>
            </a:extLst>
          </p:cNvPr>
          <p:cNvSpPr>
            <a:spLocks noGrp="1" noChangeArrowheads="1"/>
          </p:cNvSpPr>
          <p:nvPr>
            <p:ph type="sldNum" sz="quarter" idx="11"/>
          </p:nvPr>
        </p:nvSpPr>
        <p:spPr>
          <a:ln/>
        </p:spPr>
        <p:txBody>
          <a:bodyPr/>
          <a:lstStyle>
            <a:lvl1pPr>
              <a:defRPr/>
            </a:lvl1pPr>
          </a:lstStyle>
          <a:p>
            <a:fld id="{1DF3B88C-AB30-EC40-AB7E-307A5EFBFE1D}" type="slidenum">
              <a:rPr lang="en-GB" altLang="en-US"/>
              <a:pPr/>
              <a:t>‹#›</a:t>
            </a:fld>
            <a:endParaRPr lang="en-GB" altLang="en-US"/>
          </a:p>
        </p:txBody>
      </p:sp>
    </p:spTree>
    <p:extLst>
      <p:ext uri="{BB962C8B-B14F-4D97-AF65-F5344CB8AC3E}">
        <p14:creationId xmlns:p14="http://schemas.microsoft.com/office/powerpoint/2010/main" val="1527897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GB"/>
          </a:p>
        </p:txBody>
      </p:sp>
      <p:sp>
        <p:nvSpPr>
          <p:cNvPr id="3" name="Content Placeholder 2"/>
          <p:cNvSpPr>
            <a:spLocks noGrp="1"/>
          </p:cNvSpPr>
          <p:nvPr>
            <p:ph idx="1"/>
          </p:nvPr>
        </p:nvSpPr>
        <p:spPr/>
        <p:txBody>
          <a:body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Rectangle 5">
            <a:extLst>
              <a:ext uri="{FF2B5EF4-FFF2-40B4-BE49-F238E27FC236}">
                <a16:creationId xmlns:a16="http://schemas.microsoft.com/office/drawing/2014/main" id="{162B1533-DEDF-5744-BEBD-91535DBB3E75}"/>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6">
            <a:extLst>
              <a:ext uri="{FF2B5EF4-FFF2-40B4-BE49-F238E27FC236}">
                <a16:creationId xmlns:a16="http://schemas.microsoft.com/office/drawing/2014/main" id="{DDA7E1EA-11D8-B945-9DF9-B37E7FCBDC0B}"/>
              </a:ext>
            </a:extLst>
          </p:cNvPr>
          <p:cNvSpPr>
            <a:spLocks noGrp="1" noChangeArrowheads="1"/>
          </p:cNvSpPr>
          <p:nvPr>
            <p:ph type="sldNum" sz="quarter" idx="11"/>
          </p:nvPr>
        </p:nvSpPr>
        <p:spPr>
          <a:ln/>
        </p:spPr>
        <p:txBody>
          <a:bodyPr/>
          <a:lstStyle>
            <a:lvl1pPr>
              <a:defRPr/>
            </a:lvl1pPr>
          </a:lstStyle>
          <a:p>
            <a:fld id="{90C3FF2C-671E-1447-8598-E3A518A7BA5F}" type="slidenum">
              <a:rPr lang="en-GB" altLang="en-US"/>
              <a:pPr/>
              <a:t>‹#›</a:t>
            </a:fld>
            <a:endParaRPr lang="en-GB" altLang="en-US"/>
          </a:p>
        </p:txBody>
      </p:sp>
    </p:spTree>
    <p:extLst>
      <p:ext uri="{BB962C8B-B14F-4D97-AF65-F5344CB8AC3E}">
        <p14:creationId xmlns:p14="http://schemas.microsoft.com/office/powerpoint/2010/main" val="998609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l-PL"/>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Click to edit Master text styles</a:t>
            </a:r>
          </a:p>
        </p:txBody>
      </p:sp>
      <p:sp>
        <p:nvSpPr>
          <p:cNvPr id="4" name="Rectangle 5">
            <a:extLst>
              <a:ext uri="{FF2B5EF4-FFF2-40B4-BE49-F238E27FC236}">
                <a16:creationId xmlns:a16="http://schemas.microsoft.com/office/drawing/2014/main" id="{E0975528-9827-1D4C-8B3C-F3839A936A32}"/>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6">
            <a:extLst>
              <a:ext uri="{FF2B5EF4-FFF2-40B4-BE49-F238E27FC236}">
                <a16:creationId xmlns:a16="http://schemas.microsoft.com/office/drawing/2014/main" id="{33CB2446-3667-864A-B838-DF251B5E5816}"/>
              </a:ext>
            </a:extLst>
          </p:cNvPr>
          <p:cNvSpPr>
            <a:spLocks noGrp="1" noChangeArrowheads="1"/>
          </p:cNvSpPr>
          <p:nvPr>
            <p:ph type="sldNum" sz="quarter" idx="11"/>
          </p:nvPr>
        </p:nvSpPr>
        <p:spPr>
          <a:ln/>
        </p:spPr>
        <p:txBody>
          <a:bodyPr/>
          <a:lstStyle>
            <a:lvl1pPr>
              <a:defRPr/>
            </a:lvl1pPr>
          </a:lstStyle>
          <a:p>
            <a:fld id="{6AB2F244-E8F8-8843-B932-1BFA3C802417}" type="slidenum">
              <a:rPr lang="en-GB" altLang="en-US"/>
              <a:pPr/>
              <a:t>‹#›</a:t>
            </a:fld>
            <a:endParaRPr lang="en-GB" altLang="en-US"/>
          </a:p>
        </p:txBody>
      </p:sp>
    </p:spTree>
    <p:extLst>
      <p:ext uri="{BB962C8B-B14F-4D97-AF65-F5344CB8AC3E}">
        <p14:creationId xmlns:p14="http://schemas.microsoft.com/office/powerpoint/2010/main" val="3386894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GB"/>
          </a:p>
        </p:txBody>
      </p:sp>
      <p:sp>
        <p:nvSpPr>
          <p:cNvPr id="3" name="Content Placeholder 2"/>
          <p:cNvSpPr>
            <a:spLocks noGrp="1"/>
          </p:cNvSpPr>
          <p:nvPr>
            <p:ph sz="half" idx="1"/>
          </p:nvPr>
        </p:nvSpPr>
        <p:spPr>
          <a:xfrm>
            <a:off x="1692275" y="1600200"/>
            <a:ext cx="34210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Content Placeholder 3"/>
          <p:cNvSpPr>
            <a:spLocks noGrp="1"/>
          </p:cNvSpPr>
          <p:nvPr>
            <p:ph sz="half" idx="2"/>
          </p:nvPr>
        </p:nvSpPr>
        <p:spPr>
          <a:xfrm>
            <a:off x="5265738" y="1600200"/>
            <a:ext cx="34210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5" name="Rectangle 5">
            <a:extLst>
              <a:ext uri="{FF2B5EF4-FFF2-40B4-BE49-F238E27FC236}">
                <a16:creationId xmlns:a16="http://schemas.microsoft.com/office/drawing/2014/main" id="{5C9AE4AD-98C7-EB45-B87A-E01121B5D290}"/>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6" name="Rectangle 6">
            <a:extLst>
              <a:ext uri="{FF2B5EF4-FFF2-40B4-BE49-F238E27FC236}">
                <a16:creationId xmlns:a16="http://schemas.microsoft.com/office/drawing/2014/main" id="{8EB29FE1-EF3C-0445-8461-B241E72336D6}"/>
              </a:ext>
            </a:extLst>
          </p:cNvPr>
          <p:cNvSpPr>
            <a:spLocks noGrp="1" noChangeArrowheads="1"/>
          </p:cNvSpPr>
          <p:nvPr>
            <p:ph type="sldNum" sz="quarter" idx="11"/>
          </p:nvPr>
        </p:nvSpPr>
        <p:spPr>
          <a:ln/>
        </p:spPr>
        <p:txBody>
          <a:bodyPr/>
          <a:lstStyle>
            <a:lvl1pPr>
              <a:defRPr/>
            </a:lvl1pPr>
          </a:lstStyle>
          <a:p>
            <a:fld id="{57365B91-6DF5-4241-8E3A-9226DA837BC7}" type="slidenum">
              <a:rPr lang="en-GB" altLang="en-US"/>
              <a:pPr/>
              <a:t>‹#›</a:t>
            </a:fld>
            <a:endParaRPr lang="en-GB" altLang="en-US"/>
          </a:p>
        </p:txBody>
      </p:sp>
    </p:spTree>
    <p:extLst>
      <p:ext uri="{BB962C8B-B14F-4D97-AF65-F5344CB8AC3E}">
        <p14:creationId xmlns:p14="http://schemas.microsoft.com/office/powerpoint/2010/main" val="11341838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pl-PL"/>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7" name="Rectangle 5">
            <a:extLst>
              <a:ext uri="{FF2B5EF4-FFF2-40B4-BE49-F238E27FC236}">
                <a16:creationId xmlns:a16="http://schemas.microsoft.com/office/drawing/2014/main" id="{8C8795E3-C1EC-404E-A37A-FEB8226B83B0}"/>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8" name="Rectangle 6">
            <a:extLst>
              <a:ext uri="{FF2B5EF4-FFF2-40B4-BE49-F238E27FC236}">
                <a16:creationId xmlns:a16="http://schemas.microsoft.com/office/drawing/2014/main" id="{7C1977FE-0A12-D944-B612-AC833215F371}"/>
              </a:ext>
            </a:extLst>
          </p:cNvPr>
          <p:cNvSpPr>
            <a:spLocks noGrp="1" noChangeArrowheads="1"/>
          </p:cNvSpPr>
          <p:nvPr>
            <p:ph type="sldNum" sz="quarter" idx="11"/>
          </p:nvPr>
        </p:nvSpPr>
        <p:spPr>
          <a:ln/>
        </p:spPr>
        <p:txBody>
          <a:bodyPr/>
          <a:lstStyle>
            <a:lvl1pPr>
              <a:defRPr/>
            </a:lvl1pPr>
          </a:lstStyle>
          <a:p>
            <a:fld id="{80E92E78-031B-174F-BD4E-DA213872D6BF}" type="slidenum">
              <a:rPr lang="en-GB" altLang="en-US"/>
              <a:pPr/>
              <a:t>‹#›</a:t>
            </a:fld>
            <a:endParaRPr lang="en-GB" altLang="en-US"/>
          </a:p>
        </p:txBody>
      </p:sp>
    </p:spTree>
    <p:extLst>
      <p:ext uri="{BB962C8B-B14F-4D97-AF65-F5344CB8AC3E}">
        <p14:creationId xmlns:p14="http://schemas.microsoft.com/office/powerpoint/2010/main" val="31479757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GB"/>
          </a:p>
        </p:txBody>
      </p:sp>
      <p:sp>
        <p:nvSpPr>
          <p:cNvPr id="3" name="Rectangle 5">
            <a:extLst>
              <a:ext uri="{FF2B5EF4-FFF2-40B4-BE49-F238E27FC236}">
                <a16:creationId xmlns:a16="http://schemas.microsoft.com/office/drawing/2014/main" id="{03E00974-FA79-2F49-B183-7CF2DC26625D}"/>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4" name="Rectangle 6">
            <a:extLst>
              <a:ext uri="{FF2B5EF4-FFF2-40B4-BE49-F238E27FC236}">
                <a16:creationId xmlns:a16="http://schemas.microsoft.com/office/drawing/2014/main" id="{B7C31A75-C8EA-6B48-BB4F-51C46E2C0996}"/>
              </a:ext>
            </a:extLst>
          </p:cNvPr>
          <p:cNvSpPr>
            <a:spLocks noGrp="1" noChangeArrowheads="1"/>
          </p:cNvSpPr>
          <p:nvPr>
            <p:ph type="sldNum" sz="quarter" idx="11"/>
          </p:nvPr>
        </p:nvSpPr>
        <p:spPr>
          <a:ln/>
        </p:spPr>
        <p:txBody>
          <a:bodyPr/>
          <a:lstStyle>
            <a:lvl1pPr>
              <a:defRPr/>
            </a:lvl1pPr>
          </a:lstStyle>
          <a:p>
            <a:fld id="{02ED0D0E-263F-0447-B905-FA62B940EF13}" type="slidenum">
              <a:rPr lang="en-GB" altLang="en-US"/>
              <a:pPr/>
              <a:t>‹#›</a:t>
            </a:fld>
            <a:endParaRPr lang="en-GB" altLang="en-US"/>
          </a:p>
        </p:txBody>
      </p:sp>
    </p:spTree>
    <p:extLst>
      <p:ext uri="{BB962C8B-B14F-4D97-AF65-F5344CB8AC3E}">
        <p14:creationId xmlns:p14="http://schemas.microsoft.com/office/powerpoint/2010/main" val="1916184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pl-PL"/>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Tree>
    <p:extLst>
      <p:ext uri="{BB962C8B-B14F-4D97-AF65-F5344CB8AC3E}">
        <p14:creationId xmlns:p14="http://schemas.microsoft.com/office/powerpoint/2010/main" val="26343979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6071487-B995-9F41-97B2-D3192057297C}"/>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3" name="Rectangle 6">
            <a:extLst>
              <a:ext uri="{FF2B5EF4-FFF2-40B4-BE49-F238E27FC236}">
                <a16:creationId xmlns:a16="http://schemas.microsoft.com/office/drawing/2014/main" id="{9FF57BFE-C5B3-274D-B028-1AAC8C5EA7AC}"/>
              </a:ext>
            </a:extLst>
          </p:cNvPr>
          <p:cNvSpPr>
            <a:spLocks noGrp="1" noChangeArrowheads="1"/>
          </p:cNvSpPr>
          <p:nvPr>
            <p:ph type="sldNum" sz="quarter" idx="11"/>
          </p:nvPr>
        </p:nvSpPr>
        <p:spPr>
          <a:ln/>
        </p:spPr>
        <p:txBody>
          <a:bodyPr/>
          <a:lstStyle>
            <a:lvl1pPr>
              <a:defRPr/>
            </a:lvl1pPr>
          </a:lstStyle>
          <a:p>
            <a:fld id="{C719A90E-8E19-3A4F-A171-5345D944366E}" type="slidenum">
              <a:rPr lang="en-GB" altLang="en-US"/>
              <a:pPr/>
              <a:t>‹#›</a:t>
            </a:fld>
            <a:endParaRPr lang="en-GB" altLang="en-US"/>
          </a:p>
        </p:txBody>
      </p:sp>
    </p:spTree>
    <p:extLst>
      <p:ext uri="{BB962C8B-B14F-4D97-AF65-F5344CB8AC3E}">
        <p14:creationId xmlns:p14="http://schemas.microsoft.com/office/powerpoint/2010/main" val="287642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l-PL"/>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Rectangle 5">
            <a:extLst>
              <a:ext uri="{FF2B5EF4-FFF2-40B4-BE49-F238E27FC236}">
                <a16:creationId xmlns:a16="http://schemas.microsoft.com/office/drawing/2014/main" id="{C4E44B5C-0D6B-0B41-9B8F-DDA49068D167}"/>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6" name="Rectangle 6">
            <a:extLst>
              <a:ext uri="{FF2B5EF4-FFF2-40B4-BE49-F238E27FC236}">
                <a16:creationId xmlns:a16="http://schemas.microsoft.com/office/drawing/2014/main" id="{49BC91E5-68ED-7942-820A-CB1AB7F64B95}"/>
              </a:ext>
            </a:extLst>
          </p:cNvPr>
          <p:cNvSpPr>
            <a:spLocks noGrp="1" noChangeArrowheads="1"/>
          </p:cNvSpPr>
          <p:nvPr>
            <p:ph type="sldNum" sz="quarter" idx="11"/>
          </p:nvPr>
        </p:nvSpPr>
        <p:spPr>
          <a:ln/>
        </p:spPr>
        <p:txBody>
          <a:bodyPr/>
          <a:lstStyle>
            <a:lvl1pPr>
              <a:defRPr/>
            </a:lvl1pPr>
          </a:lstStyle>
          <a:p>
            <a:fld id="{563D2C2D-3A8E-0A43-B7CC-1BAE4F4873EC}" type="slidenum">
              <a:rPr lang="en-GB" altLang="en-US"/>
              <a:pPr/>
              <a:t>‹#›</a:t>
            </a:fld>
            <a:endParaRPr lang="en-GB" altLang="en-US"/>
          </a:p>
        </p:txBody>
      </p:sp>
    </p:spTree>
    <p:extLst>
      <p:ext uri="{BB962C8B-B14F-4D97-AF65-F5344CB8AC3E}">
        <p14:creationId xmlns:p14="http://schemas.microsoft.com/office/powerpoint/2010/main" val="26094861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l-PL"/>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Rectangle 5">
            <a:extLst>
              <a:ext uri="{FF2B5EF4-FFF2-40B4-BE49-F238E27FC236}">
                <a16:creationId xmlns:a16="http://schemas.microsoft.com/office/drawing/2014/main" id="{09101C56-3F35-CB49-800F-4C14399F5574}"/>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6" name="Rectangle 6">
            <a:extLst>
              <a:ext uri="{FF2B5EF4-FFF2-40B4-BE49-F238E27FC236}">
                <a16:creationId xmlns:a16="http://schemas.microsoft.com/office/drawing/2014/main" id="{41A3136B-5198-1A4E-9E57-7740DCDC395D}"/>
              </a:ext>
            </a:extLst>
          </p:cNvPr>
          <p:cNvSpPr>
            <a:spLocks noGrp="1" noChangeArrowheads="1"/>
          </p:cNvSpPr>
          <p:nvPr>
            <p:ph type="sldNum" sz="quarter" idx="11"/>
          </p:nvPr>
        </p:nvSpPr>
        <p:spPr>
          <a:ln/>
        </p:spPr>
        <p:txBody>
          <a:bodyPr/>
          <a:lstStyle>
            <a:lvl1pPr>
              <a:defRPr/>
            </a:lvl1pPr>
          </a:lstStyle>
          <a:p>
            <a:fld id="{A016C6E2-5955-D341-A707-9DCF26648D63}" type="slidenum">
              <a:rPr lang="en-GB" altLang="en-US"/>
              <a:pPr/>
              <a:t>‹#›</a:t>
            </a:fld>
            <a:endParaRPr lang="en-GB" altLang="en-US"/>
          </a:p>
        </p:txBody>
      </p:sp>
    </p:spTree>
    <p:extLst>
      <p:ext uri="{BB962C8B-B14F-4D97-AF65-F5344CB8AC3E}">
        <p14:creationId xmlns:p14="http://schemas.microsoft.com/office/powerpoint/2010/main" val="17732757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Rectangle 5">
            <a:extLst>
              <a:ext uri="{FF2B5EF4-FFF2-40B4-BE49-F238E27FC236}">
                <a16:creationId xmlns:a16="http://schemas.microsoft.com/office/drawing/2014/main" id="{F2A4391B-A2C4-0647-821E-98E92E5836C9}"/>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6">
            <a:extLst>
              <a:ext uri="{FF2B5EF4-FFF2-40B4-BE49-F238E27FC236}">
                <a16:creationId xmlns:a16="http://schemas.microsoft.com/office/drawing/2014/main" id="{E4ED57FD-BEDE-6F43-8298-508036F46E32}"/>
              </a:ext>
            </a:extLst>
          </p:cNvPr>
          <p:cNvSpPr>
            <a:spLocks noGrp="1" noChangeArrowheads="1"/>
          </p:cNvSpPr>
          <p:nvPr>
            <p:ph type="sldNum" sz="quarter" idx="11"/>
          </p:nvPr>
        </p:nvSpPr>
        <p:spPr>
          <a:ln/>
        </p:spPr>
        <p:txBody>
          <a:bodyPr/>
          <a:lstStyle>
            <a:lvl1pPr>
              <a:defRPr/>
            </a:lvl1pPr>
          </a:lstStyle>
          <a:p>
            <a:fld id="{222F0A8E-2D4E-ED41-99E2-8A297902BB41}" type="slidenum">
              <a:rPr lang="en-GB" altLang="en-US"/>
              <a:pPr/>
              <a:t>‹#›</a:t>
            </a:fld>
            <a:endParaRPr lang="en-GB" altLang="en-US"/>
          </a:p>
        </p:txBody>
      </p:sp>
    </p:spTree>
    <p:extLst>
      <p:ext uri="{BB962C8B-B14F-4D97-AF65-F5344CB8AC3E}">
        <p14:creationId xmlns:p14="http://schemas.microsoft.com/office/powerpoint/2010/main" val="2239019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8963" y="274638"/>
            <a:ext cx="1747837" cy="5851525"/>
          </a:xfrm>
        </p:spPr>
        <p:txBody>
          <a:bodyPr vert="eaVert"/>
          <a:lstStyle/>
          <a:p>
            <a:r>
              <a:rPr lang="pl-PL"/>
              <a:t>Click to edit Master title style</a:t>
            </a:r>
            <a:endParaRPr lang="en-GB"/>
          </a:p>
        </p:txBody>
      </p:sp>
      <p:sp>
        <p:nvSpPr>
          <p:cNvPr id="3" name="Vertical Text Placeholder 2"/>
          <p:cNvSpPr>
            <a:spLocks noGrp="1"/>
          </p:cNvSpPr>
          <p:nvPr>
            <p:ph type="body" orient="vert" idx="1"/>
          </p:nvPr>
        </p:nvSpPr>
        <p:spPr>
          <a:xfrm>
            <a:off x="1692275" y="274638"/>
            <a:ext cx="5094288" cy="5851525"/>
          </a:xfrm>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Rectangle 5">
            <a:extLst>
              <a:ext uri="{FF2B5EF4-FFF2-40B4-BE49-F238E27FC236}">
                <a16:creationId xmlns:a16="http://schemas.microsoft.com/office/drawing/2014/main" id="{94AF5827-B07E-D74A-8B15-0241AD2DA221}"/>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6">
            <a:extLst>
              <a:ext uri="{FF2B5EF4-FFF2-40B4-BE49-F238E27FC236}">
                <a16:creationId xmlns:a16="http://schemas.microsoft.com/office/drawing/2014/main" id="{71649677-B761-2A4E-B7B9-ACA60E230886}"/>
              </a:ext>
            </a:extLst>
          </p:cNvPr>
          <p:cNvSpPr>
            <a:spLocks noGrp="1" noChangeArrowheads="1"/>
          </p:cNvSpPr>
          <p:nvPr>
            <p:ph type="sldNum" sz="quarter" idx="11"/>
          </p:nvPr>
        </p:nvSpPr>
        <p:spPr>
          <a:ln/>
        </p:spPr>
        <p:txBody>
          <a:bodyPr/>
          <a:lstStyle>
            <a:lvl1pPr>
              <a:defRPr/>
            </a:lvl1pPr>
          </a:lstStyle>
          <a:p>
            <a:fld id="{8AFA62F7-5075-204B-8E9E-29DEC3D7B1BC}" type="slidenum">
              <a:rPr lang="en-GB" altLang="en-US"/>
              <a:pPr/>
              <a:t>‹#›</a:t>
            </a:fld>
            <a:endParaRPr lang="en-GB" altLang="en-US"/>
          </a:p>
        </p:txBody>
      </p:sp>
    </p:spTree>
    <p:extLst>
      <p:ext uri="{BB962C8B-B14F-4D97-AF65-F5344CB8AC3E}">
        <p14:creationId xmlns:p14="http://schemas.microsoft.com/office/powerpoint/2010/main" val="33779292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l-PL"/>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Click to edit Master subtitle style</a:t>
            </a:r>
            <a:endParaRPr lang="en-GB"/>
          </a:p>
        </p:txBody>
      </p:sp>
      <p:sp>
        <p:nvSpPr>
          <p:cNvPr id="4" name="Rectangle 5">
            <a:extLst>
              <a:ext uri="{FF2B5EF4-FFF2-40B4-BE49-F238E27FC236}">
                <a16:creationId xmlns:a16="http://schemas.microsoft.com/office/drawing/2014/main" id="{234EB5E9-7508-0C42-9DB9-1779468FC796}"/>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6">
            <a:extLst>
              <a:ext uri="{FF2B5EF4-FFF2-40B4-BE49-F238E27FC236}">
                <a16:creationId xmlns:a16="http://schemas.microsoft.com/office/drawing/2014/main" id="{3C827C52-D4E1-424A-80F1-9E6530C8B3F1}"/>
              </a:ext>
            </a:extLst>
          </p:cNvPr>
          <p:cNvSpPr>
            <a:spLocks noGrp="1" noChangeArrowheads="1"/>
          </p:cNvSpPr>
          <p:nvPr>
            <p:ph type="sldNum" sz="quarter" idx="11"/>
          </p:nvPr>
        </p:nvSpPr>
        <p:spPr>
          <a:ln/>
        </p:spPr>
        <p:txBody>
          <a:bodyPr/>
          <a:lstStyle>
            <a:lvl1pPr>
              <a:defRPr/>
            </a:lvl1pPr>
          </a:lstStyle>
          <a:p>
            <a:fld id="{E6A2CF92-BBBC-A946-8450-EFAF78E58667}" type="slidenum">
              <a:rPr lang="en-GB" altLang="en-US"/>
              <a:pPr/>
              <a:t>‹#›</a:t>
            </a:fld>
            <a:endParaRPr lang="en-GB" altLang="en-US"/>
          </a:p>
        </p:txBody>
      </p:sp>
    </p:spTree>
    <p:extLst>
      <p:ext uri="{BB962C8B-B14F-4D97-AF65-F5344CB8AC3E}">
        <p14:creationId xmlns:p14="http://schemas.microsoft.com/office/powerpoint/2010/main" val="176933602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GB"/>
          </a:p>
        </p:txBody>
      </p:sp>
      <p:sp>
        <p:nvSpPr>
          <p:cNvPr id="3" name="Content Placeholder 2"/>
          <p:cNvSpPr>
            <a:spLocks noGrp="1"/>
          </p:cNvSpPr>
          <p:nvPr>
            <p:ph idx="1"/>
          </p:nvPr>
        </p:nvSpPr>
        <p:spPr/>
        <p:txBody>
          <a:body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Rectangle 5">
            <a:extLst>
              <a:ext uri="{FF2B5EF4-FFF2-40B4-BE49-F238E27FC236}">
                <a16:creationId xmlns:a16="http://schemas.microsoft.com/office/drawing/2014/main" id="{6AC13684-F2DE-4543-A591-6ACC20C9DF25}"/>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6">
            <a:extLst>
              <a:ext uri="{FF2B5EF4-FFF2-40B4-BE49-F238E27FC236}">
                <a16:creationId xmlns:a16="http://schemas.microsoft.com/office/drawing/2014/main" id="{E4646C34-C07A-9E43-B13C-AC52A3127557}"/>
              </a:ext>
            </a:extLst>
          </p:cNvPr>
          <p:cNvSpPr>
            <a:spLocks noGrp="1" noChangeArrowheads="1"/>
          </p:cNvSpPr>
          <p:nvPr>
            <p:ph type="sldNum" sz="quarter" idx="11"/>
          </p:nvPr>
        </p:nvSpPr>
        <p:spPr>
          <a:ln/>
        </p:spPr>
        <p:txBody>
          <a:bodyPr/>
          <a:lstStyle>
            <a:lvl1pPr>
              <a:defRPr/>
            </a:lvl1pPr>
          </a:lstStyle>
          <a:p>
            <a:fld id="{A929F4B9-FEB7-744D-9274-482050D508A9}" type="slidenum">
              <a:rPr lang="en-GB" altLang="en-US"/>
              <a:pPr/>
              <a:t>‹#›</a:t>
            </a:fld>
            <a:endParaRPr lang="en-GB" altLang="en-US"/>
          </a:p>
        </p:txBody>
      </p:sp>
    </p:spTree>
    <p:extLst>
      <p:ext uri="{BB962C8B-B14F-4D97-AF65-F5344CB8AC3E}">
        <p14:creationId xmlns:p14="http://schemas.microsoft.com/office/powerpoint/2010/main" val="217358198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l-PL"/>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Click to edit Master text styles</a:t>
            </a:r>
          </a:p>
        </p:txBody>
      </p:sp>
      <p:sp>
        <p:nvSpPr>
          <p:cNvPr id="4" name="Rectangle 5">
            <a:extLst>
              <a:ext uri="{FF2B5EF4-FFF2-40B4-BE49-F238E27FC236}">
                <a16:creationId xmlns:a16="http://schemas.microsoft.com/office/drawing/2014/main" id="{FDDA1FA9-D9F0-0149-963C-F3F9CE3ABF2B}"/>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6">
            <a:extLst>
              <a:ext uri="{FF2B5EF4-FFF2-40B4-BE49-F238E27FC236}">
                <a16:creationId xmlns:a16="http://schemas.microsoft.com/office/drawing/2014/main" id="{1857EFD5-3809-8B46-89C2-F822A73F5F41}"/>
              </a:ext>
            </a:extLst>
          </p:cNvPr>
          <p:cNvSpPr>
            <a:spLocks noGrp="1" noChangeArrowheads="1"/>
          </p:cNvSpPr>
          <p:nvPr>
            <p:ph type="sldNum" sz="quarter" idx="11"/>
          </p:nvPr>
        </p:nvSpPr>
        <p:spPr>
          <a:ln/>
        </p:spPr>
        <p:txBody>
          <a:bodyPr/>
          <a:lstStyle>
            <a:lvl1pPr>
              <a:defRPr/>
            </a:lvl1pPr>
          </a:lstStyle>
          <a:p>
            <a:fld id="{7559FA0E-7883-CB46-9CFC-77481B60FDFF}" type="slidenum">
              <a:rPr lang="en-GB" altLang="en-US"/>
              <a:pPr/>
              <a:t>‹#›</a:t>
            </a:fld>
            <a:endParaRPr lang="en-GB" altLang="en-US"/>
          </a:p>
        </p:txBody>
      </p:sp>
    </p:spTree>
    <p:extLst>
      <p:ext uri="{BB962C8B-B14F-4D97-AF65-F5344CB8AC3E}">
        <p14:creationId xmlns:p14="http://schemas.microsoft.com/office/powerpoint/2010/main" val="384206216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GB"/>
          </a:p>
        </p:txBody>
      </p:sp>
      <p:sp>
        <p:nvSpPr>
          <p:cNvPr id="3" name="Content Placeholder 2"/>
          <p:cNvSpPr>
            <a:spLocks noGrp="1"/>
          </p:cNvSpPr>
          <p:nvPr>
            <p:ph sz="half" idx="1"/>
          </p:nvPr>
        </p:nvSpPr>
        <p:spPr>
          <a:xfrm>
            <a:off x="2862263" y="2849563"/>
            <a:ext cx="2217737" cy="2289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Content Placeholder 3"/>
          <p:cNvSpPr>
            <a:spLocks noGrp="1"/>
          </p:cNvSpPr>
          <p:nvPr>
            <p:ph sz="half" idx="2"/>
          </p:nvPr>
        </p:nvSpPr>
        <p:spPr>
          <a:xfrm>
            <a:off x="5232400" y="2849563"/>
            <a:ext cx="2219325" cy="2289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5" name="Rectangle 5">
            <a:extLst>
              <a:ext uri="{FF2B5EF4-FFF2-40B4-BE49-F238E27FC236}">
                <a16:creationId xmlns:a16="http://schemas.microsoft.com/office/drawing/2014/main" id="{11AD6B41-E9CC-CF4B-9A47-020CBDBE58D2}"/>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6" name="Rectangle 6">
            <a:extLst>
              <a:ext uri="{FF2B5EF4-FFF2-40B4-BE49-F238E27FC236}">
                <a16:creationId xmlns:a16="http://schemas.microsoft.com/office/drawing/2014/main" id="{0877EBC1-B96E-AF4C-805F-0F0F5A7C7C87}"/>
              </a:ext>
            </a:extLst>
          </p:cNvPr>
          <p:cNvSpPr>
            <a:spLocks noGrp="1" noChangeArrowheads="1"/>
          </p:cNvSpPr>
          <p:nvPr>
            <p:ph type="sldNum" sz="quarter" idx="11"/>
          </p:nvPr>
        </p:nvSpPr>
        <p:spPr>
          <a:ln/>
        </p:spPr>
        <p:txBody>
          <a:bodyPr/>
          <a:lstStyle>
            <a:lvl1pPr>
              <a:defRPr/>
            </a:lvl1pPr>
          </a:lstStyle>
          <a:p>
            <a:fld id="{AEA1AB00-CBD5-A945-8E87-6B3ECD79F153}" type="slidenum">
              <a:rPr lang="en-GB" altLang="en-US"/>
              <a:pPr/>
              <a:t>‹#›</a:t>
            </a:fld>
            <a:endParaRPr lang="en-GB" altLang="en-US"/>
          </a:p>
        </p:txBody>
      </p:sp>
    </p:spTree>
    <p:extLst>
      <p:ext uri="{BB962C8B-B14F-4D97-AF65-F5344CB8AC3E}">
        <p14:creationId xmlns:p14="http://schemas.microsoft.com/office/powerpoint/2010/main" val="367601602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pl-PL"/>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7" name="Rectangle 5">
            <a:extLst>
              <a:ext uri="{FF2B5EF4-FFF2-40B4-BE49-F238E27FC236}">
                <a16:creationId xmlns:a16="http://schemas.microsoft.com/office/drawing/2014/main" id="{C97F97DE-B967-FD4C-BE02-AFBFD3AB9572}"/>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8" name="Rectangle 6">
            <a:extLst>
              <a:ext uri="{FF2B5EF4-FFF2-40B4-BE49-F238E27FC236}">
                <a16:creationId xmlns:a16="http://schemas.microsoft.com/office/drawing/2014/main" id="{0D250EB4-72E9-8944-9ABB-61426B741C74}"/>
              </a:ext>
            </a:extLst>
          </p:cNvPr>
          <p:cNvSpPr>
            <a:spLocks noGrp="1" noChangeArrowheads="1"/>
          </p:cNvSpPr>
          <p:nvPr>
            <p:ph type="sldNum" sz="quarter" idx="11"/>
          </p:nvPr>
        </p:nvSpPr>
        <p:spPr>
          <a:ln/>
        </p:spPr>
        <p:txBody>
          <a:bodyPr/>
          <a:lstStyle>
            <a:lvl1pPr>
              <a:defRPr/>
            </a:lvl1pPr>
          </a:lstStyle>
          <a:p>
            <a:fld id="{3DEE6EB1-A1A6-864D-B4F5-270277D652BE}" type="slidenum">
              <a:rPr lang="en-GB" altLang="en-US"/>
              <a:pPr/>
              <a:t>‹#›</a:t>
            </a:fld>
            <a:endParaRPr lang="en-GB" altLang="en-US"/>
          </a:p>
        </p:txBody>
      </p:sp>
    </p:spTree>
    <p:extLst>
      <p:ext uri="{BB962C8B-B14F-4D97-AF65-F5344CB8AC3E}">
        <p14:creationId xmlns:p14="http://schemas.microsoft.com/office/powerpoint/2010/main" val="113944983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pl-PL"/>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Tree>
    <p:extLst>
      <p:ext uri="{BB962C8B-B14F-4D97-AF65-F5344CB8AC3E}">
        <p14:creationId xmlns:p14="http://schemas.microsoft.com/office/powerpoint/2010/main" val="3937812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GB"/>
          </a:p>
        </p:txBody>
      </p:sp>
      <p:sp>
        <p:nvSpPr>
          <p:cNvPr id="3" name="Rectangle 5">
            <a:extLst>
              <a:ext uri="{FF2B5EF4-FFF2-40B4-BE49-F238E27FC236}">
                <a16:creationId xmlns:a16="http://schemas.microsoft.com/office/drawing/2014/main" id="{F21CA441-12EA-D140-86D9-4733CE152BE1}"/>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4" name="Rectangle 6">
            <a:extLst>
              <a:ext uri="{FF2B5EF4-FFF2-40B4-BE49-F238E27FC236}">
                <a16:creationId xmlns:a16="http://schemas.microsoft.com/office/drawing/2014/main" id="{CF9AD604-AFCB-E34E-A1F8-C00BE5B49BF6}"/>
              </a:ext>
            </a:extLst>
          </p:cNvPr>
          <p:cNvSpPr>
            <a:spLocks noGrp="1" noChangeArrowheads="1"/>
          </p:cNvSpPr>
          <p:nvPr>
            <p:ph type="sldNum" sz="quarter" idx="11"/>
          </p:nvPr>
        </p:nvSpPr>
        <p:spPr>
          <a:ln/>
        </p:spPr>
        <p:txBody>
          <a:bodyPr/>
          <a:lstStyle>
            <a:lvl1pPr>
              <a:defRPr/>
            </a:lvl1pPr>
          </a:lstStyle>
          <a:p>
            <a:fld id="{AD3206AA-045F-CA45-BC68-A3A120227743}" type="slidenum">
              <a:rPr lang="en-GB" altLang="en-US"/>
              <a:pPr/>
              <a:t>‹#›</a:t>
            </a:fld>
            <a:endParaRPr lang="en-GB" altLang="en-US"/>
          </a:p>
        </p:txBody>
      </p:sp>
    </p:spTree>
    <p:extLst>
      <p:ext uri="{BB962C8B-B14F-4D97-AF65-F5344CB8AC3E}">
        <p14:creationId xmlns:p14="http://schemas.microsoft.com/office/powerpoint/2010/main" val="428792368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959B0D25-7E5A-C944-9922-7B7C71F60D56}"/>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3" name="Rectangle 6">
            <a:extLst>
              <a:ext uri="{FF2B5EF4-FFF2-40B4-BE49-F238E27FC236}">
                <a16:creationId xmlns:a16="http://schemas.microsoft.com/office/drawing/2014/main" id="{DA317A3B-C561-DE46-BC15-048A6CC7E943}"/>
              </a:ext>
            </a:extLst>
          </p:cNvPr>
          <p:cNvSpPr>
            <a:spLocks noGrp="1" noChangeArrowheads="1"/>
          </p:cNvSpPr>
          <p:nvPr>
            <p:ph type="sldNum" sz="quarter" idx="11"/>
          </p:nvPr>
        </p:nvSpPr>
        <p:spPr>
          <a:ln/>
        </p:spPr>
        <p:txBody>
          <a:bodyPr/>
          <a:lstStyle>
            <a:lvl1pPr>
              <a:defRPr/>
            </a:lvl1pPr>
          </a:lstStyle>
          <a:p>
            <a:fld id="{81409CD5-87AF-064F-BA35-95A5B7B584A5}" type="slidenum">
              <a:rPr lang="en-GB" altLang="en-US"/>
              <a:pPr/>
              <a:t>‹#›</a:t>
            </a:fld>
            <a:endParaRPr lang="en-GB" altLang="en-US"/>
          </a:p>
        </p:txBody>
      </p:sp>
    </p:spTree>
    <p:extLst>
      <p:ext uri="{BB962C8B-B14F-4D97-AF65-F5344CB8AC3E}">
        <p14:creationId xmlns:p14="http://schemas.microsoft.com/office/powerpoint/2010/main" val="228676002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l-PL"/>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Rectangle 5">
            <a:extLst>
              <a:ext uri="{FF2B5EF4-FFF2-40B4-BE49-F238E27FC236}">
                <a16:creationId xmlns:a16="http://schemas.microsoft.com/office/drawing/2014/main" id="{DBEC4BA5-E87E-5C43-9E41-F258300B1CB7}"/>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6" name="Rectangle 6">
            <a:extLst>
              <a:ext uri="{FF2B5EF4-FFF2-40B4-BE49-F238E27FC236}">
                <a16:creationId xmlns:a16="http://schemas.microsoft.com/office/drawing/2014/main" id="{E9C7F637-C805-D043-A98D-E378B2113E47}"/>
              </a:ext>
            </a:extLst>
          </p:cNvPr>
          <p:cNvSpPr>
            <a:spLocks noGrp="1" noChangeArrowheads="1"/>
          </p:cNvSpPr>
          <p:nvPr>
            <p:ph type="sldNum" sz="quarter" idx="11"/>
          </p:nvPr>
        </p:nvSpPr>
        <p:spPr>
          <a:ln/>
        </p:spPr>
        <p:txBody>
          <a:bodyPr/>
          <a:lstStyle>
            <a:lvl1pPr>
              <a:defRPr/>
            </a:lvl1pPr>
          </a:lstStyle>
          <a:p>
            <a:fld id="{0472D294-1C57-A943-9DB7-507651669050}" type="slidenum">
              <a:rPr lang="en-GB" altLang="en-US"/>
              <a:pPr/>
              <a:t>‹#›</a:t>
            </a:fld>
            <a:endParaRPr lang="en-GB" altLang="en-US"/>
          </a:p>
        </p:txBody>
      </p:sp>
    </p:spTree>
    <p:extLst>
      <p:ext uri="{BB962C8B-B14F-4D97-AF65-F5344CB8AC3E}">
        <p14:creationId xmlns:p14="http://schemas.microsoft.com/office/powerpoint/2010/main" val="362179293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l-PL"/>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Rectangle 5">
            <a:extLst>
              <a:ext uri="{FF2B5EF4-FFF2-40B4-BE49-F238E27FC236}">
                <a16:creationId xmlns:a16="http://schemas.microsoft.com/office/drawing/2014/main" id="{1E6C9C8A-F5A3-3248-A1D0-02F748F56F34}"/>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6" name="Rectangle 6">
            <a:extLst>
              <a:ext uri="{FF2B5EF4-FFF2-40B4-BE49-F238E27FC236}">
                <a16:creationId xmlns:a16="http://schemas.microsoft.com/office/drawing/2014/main" id="{645601DC-7CE9-EA48-B311-FB7AFB0B45A1}"/>
              </a:ext>
            </a:extLst>
          </p:cNvPr>
          <p:cNvSpPr>
            <a:spLocks noGrp="1" noChangeArrowheads="1"/>
          </p:cNvSpPr>
          <p:nvPr>
            <p:ph type="sldNum" sz="quarter" idx="11"/>
          </p:nvPr>
        </p:nvSpPr>
        <p:spPr>
          <a:ln/>
        </p:spPr>
        <p:txBody>
          <a:bodyPr/>
          <a:lstStyle>
            <a:lvl1pPr>
              <a:defRPr/>
            </a:lvl1pPr>
          </a:lstStyle>
          <a:p>
            <a:fld id="{39EB27B9-133E-E54E-AF98-A90571B892FB}" type="slidenum">
              <a:rPr lang="en-GB" altLang="en-US"/>
              <a:pPr/>
              <a:t>‹#›</a:t>
            </a:fld>
            <a:endParaRPr lang="en-GB" altLang="en-US"/>
          </a:p>
        </p:txBody>
      </p:sp>
    </p:spTree>
    <p:extLst>
      <p:ext uri="{BB962C8B-B14F-4D97-AF65-F5344CB8AC3E}">
        <p14:creationId xmlns:p14="http://schemas.microsoft.com/office/powerpoint/2010/main" val="327611564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Rectangle 5">
            <a:extLst>
              <a:ext uri="{FF2B5EF4-FFF2-40B4-BE49-F238E27FC236}">
                <a16:creationId xmlns:a16="http://schemas.microsoft.com/office/drawing/2014/main" id="{9E732912-BA2A-154A-88C2-E1FBBF2632A3}"/>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6">
            <a:extLst>
              <a:ext uri="{FF2B5EF4-FFF2-40B4-BE49-F238E27FC236}">
                <a16:creationId xmlns:a16="http://schemas.microsoft.com/office/drawing/2014/main" id="{4C524F22-E481-124B-958A-27B4B1EA0969}"/>
              </a:ext>
            </a:extLst>
          </p:cNvPr>
          <p:cNvSpPr>
            <a:spLocks noGrp="1" noChangeArrowheads="1"/>
          </p:cNvSpPr>
          <p:nvPr>
            <p:ph type="sldNum" sz="quarter" idx="11"/>
          </p:nvPr>
        </p:nvSpPr>
        <p:spPr>
          <a:ln/>
        </p:spPr>
        <p:txBody>
          <a:bodyPr/>
          <a:lstStyle>
            <a:lvl1pPr>
              <a:defRPr/>
            </a:lvl1pPr>
          </a:lstStyle>
          <a:p>
            <a:fld id="{1ED10F28-FE1B-074A-8CEA-AC76422C3E3B}" type="slidenum">
              <a:rPr lang="en-GB" altLang="en-US"/>
              <a:pPr/>
              <a:t>‹#›</a:t>
            </a:fld>
            <a:endParaRPr lang="en-GB" altLang="en-US"/>
          </a:p>
        </p:txBody>
      </p:sp>
    </p:spTree>
    <p:extLst>
      <p:ext uri="{BB962C8B-B14F-4D97-AF65-F5344CB8AC3E}">
        <p14:creationId xmlns:p14="http://schemas.microsoft.com/office/powerpoint/2010/main" val="414121557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8963" y="274638"/>
            <a:ext cx="1747837" cy="4864100"/>
          </a:xfrm>
        </p:spPr>
        <p:txBody>
          <a:bodyPr vert="eaVert"/>
          <a:lstStyle/>
          <a:p>
            <a:r>
              <a:rPr lang="pl-PL"/>
              <a:t>Click to edit Master title style</a:t>
            </a:r>
            <a:endParaRPr lang="en-GB"/>
          </a:p>
        </p:txBody>
      </p:sp>
      <p:sp>
        <p:nvSpPr>
          <p:cNvPr id="3" name="Vertical Text Placeholder 2"/>
          <p:cNvSpPr>
            <a:spLocks noGrp="1"/>
          </p:cNvSpPr>
          <p:nvPr>
            <p:ph type="body" orient="vert" idx="1"/>
          </p:nvPr>
        </p:nvSpPr>
        <p:spPr>
          <a:xfrm>
            <a:off x="1692275" y="274638"/>
            <a:ext cx="5094288" cy="4864100"/>
          </a:xfrm>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Rectangle 5">
            <a:extLst>
              <a:ext uri="{FF2B5EF4-FFF2-40B4-BE49-F238E27FC236}">
                <a16:creationId xmlns:a16="http://schemas.microsoft.com/office/drawing/2014/main" id="{2D090442-5B6A-B44F-B8B3-3CCA8E1AA741}"/>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6">
            <a:extLst>
              <a:ext uri="{FF2B5EF4-FFF2-40B4-BE49-F238E27FC236}">
                <a16:creationId xmlns:a16="http://schemas.microsoft.com/office/drawing/2014/main" id="{2DC10C95-AA79-AB4E-99E1-48613E6E5F3B}"/>
              </a:ext>
            </a:extLst>
          </p:cNvPr>
          <p:cNvSpPr>
            <a:spLocks noGrp="1" noChangeArrowheads="1"/>
          </p:cNvSpPr>
          <p:nvPr>
            <p:ph type="sldNum" sz="quarter" idx="11"/>
          </p:nvPr>
        </p:nvSpPr>
        <p:spPr>
          <a:ln/>
        </p:spPr>
        <p:txBody>
          <a:bodyPr/>
          <a:lstStyle>
            <a:lvl1pPr>
              <a:defRPr/>
            </a:lvl1pPr>
          </a:lstStyle>
          <a:p>
            <a:fld id="{DBAA8BD3-6809-C64B-BC9F-DF99AC55BBDF}" type="slidenum">
              <a:rPr lang="en-GB" altLang="en-US"/>
              <a:pPr/>
              <a:t>‹#›</a:t>
            </a:fld>
            <a:endParaRPr lang="en-GB" altLang="en-US"/>
          </a:p>
        </p:txBody>
      </p:sp>
    </p:spTree>
    <p:extLst>
      <p:ext uri="{BB962C8B-B14F-4D97-AF65-F5344CB8AC3E}">
        <p14:creationId xmlns:p14="http://schemas.microsoft.com/office/powerpoint/2010/main" val="173145513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l-PL"/>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Click to edit Master subtitle style</a:t>
            </a:r>
            <a:endParaRPr lang="en-GB"/>
          </a:p>
        </p:txBody>
      </p:sp>
      <p:sp>
        <p:nvSpPr>
          <p:cNvPr id="4" name="Rectangle 3">
            <a:extLst>
              <a:ext uri="{FF2B5EF4-FFF2-40B4-BE49-F238E27FC236}">
                <a16:creationId xmlns:a16="http://schemas.microsoft.com/office/drawing/2014/main" id="{516BB9EA-1A9B-8446-B11A-88DD0DE3DE17}"/>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4">
            <a:extLst>
              <a:ext uri="{FF2B5EF4-FFF2-40B4-BE49-F238E27FC236}">
                <a16:creationId xmlns:a16="http://schemas.microsoft.com/office/drawing/2014/main" id="{781B618A-71C9-614C-8E61-30162E90B6F4}"/>
              </a:ext>
            </a:extLst>
          </p:cNvPr>
          <p:cNvSpPr>
            <a:spLocks noGrp="1" noChangeArrowheads="1"/>
          </p:cNvSpPr>
          <p:nvPr>
            <p:ph type="sldNum" sz="quarter" idx="11"/>
          </p:nvPr>
        </p:nvSpPr>
        <p:spPr>
          <a:ln/>
        </p:spPr>
        <p:txBody>
          <a:bodyPr/>
          <a:lstStyle>
            <a:lvl1pPr>
              <a:defRPr/>
            </a:lvl1pPr>
          </a:lstStyle>
          <a:p>
            <a:fld id="{8E7E19FB-FB46-574A-9120-833FA1B6E92B}" type="slidenum">
              <a:rPr lang="en-GB" altLang="en-US"/>
              <a:pPr/>
              <a:t>‹#›</a:t>
            </a:fld>
            <a:endParaRPr lang="en-GB" altLang="en-US"/>
          </a:p>
        </p:txBody>
      </p:sp>
    </p:spTree>
    <p:extLst>
      <p:ext uri="{BB962C8B-B14F-4D97-AF65-F5344CB8AC3E}">
        <p14:creationId xmlns:p14="http://schemas.microsoft.com/office/powerpoint/2010/main" val="24982674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Rectangle 3">
            <a:extLst>
              <a:ext uri="{FF2B5EF4-FFF2-40B4-BE49-F238E27FC236}">
                <a16:creationId xmlns:a16="http://schemas.microsoft.com/office/drawing/2014/main" id="{0753B500-BF1B-D244-B37F-4E3C6CD90B72}"/>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4">
            <a:extLst>
              <a:ext uri="{FF2B5EF4-FFF2-40B4-BE49-F238E27FC236}">
                <a16:creationId xmlns:a16="http://schemas.microsoft.com/office/drawing/2014/main" id="{A1A91691-B0FE-CE4B-9E7F-7DE447ED5E75}"/>
              </a:ext>
            </a:extLst>
          </p:cNvPr>
          <p:cNvSpPr>
            <a:spLocks noGrp="1" noChangeArrowheads="1"/>
          </p:cNvSpPr>
          <p:nvPr>
            <p:ph type="sldNum" sz="quarter" idx="11"/>
          </p:nvPr>
        </p:nvSpPr>
        <p:spPr>
          <a:ln/>
        </p:spPr>
        <p:txBody>
          <a:bodyPr/>
          <a:lstStyle>
            <a:lvl1pPr>
              <a:defRPr/>
            </a:lvl1pPr>
          </a:lstStyle>
          <a:p>
            <a:fld id="{B25D0FF5-1649-F64D-B4E4-DF5F4B98EDBE}" type="slidenum">
              <a:rPr lang="en-GB" altLang="en-US"/>
              <a:pPr/>
              <a:t>‹#›</a:t>
            </a:fld>
            <a:endParaRPr lang="en-GB" altLang="en-US"/>
          </a:p>
        </p:txBody>
      </p:sp>
    </p:spTree>
    <p:extLst>
      <p:ext uri="{BB962C8B-B14F-4D97-AF65-F5344CB8AC3E}">
        <p14:creationId xmlns:p14="http://schemas.microsoft.com/office/powerpoint/2010/main" val="38020513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l-PL"/>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Click to edit Master text styles</a:t>
            </a:r>
          </a:p>
        </p:txBody>
      </p:sp>
      <p:sp>
        <p:nvSpPr>
          <p:cNvPr id="4" name="Rectangle 3">
            <a:extLst>
              <a:ext uri="{FF2B5EF4-FFF2-40B4-BE49-F238E27FC236}">
                <a16:creationId xmlns:a16="http://schemas.microsoft.com/office/drawing/2014/main" id="{0B1E36C1-F105-EB48-B1C1-EC5D2329C019}"/>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4">
            <a:extLst>
              <a:ext uri="{FF2B5EF4-FFF2-40B4-BE49-F238E27FC236}">
                <a16:creationId xmlns:a16="http://schemas.microsoft.com/office/drawing/2014/main" id="{6E6CCCD7-795D-5F45-81BA-9BB040F20C4D}"/>
              </a:ext>
            </a:extLst>
          </p:cNvPr>
          <p:cNvSpPr>
            <a:spLocks noGrp="1" noChangeArrowheads="1"/>
          </p:cNvSpPr>
          <p:nvPr>
            <p:ph type="sldNum" sz="quarter" idx="11"/>
          </p:nvPr>
        </p:nvSpPr>
        <p:spPr>
          <a:ln/>
        </p:spPr>
        <p:txBody>
          <a:bodyPr/>
          <a:lstStyle>
            <a:lvl1pPr>
              <a:defRPr/>
            </a:lvl1pPr>
          </a:lstStyle>
          <a:p>
            <a:fld id="{1C6D8C8C-32CA-FF4D-A6E5-37DD0E160C5E}" type="slidenum">
              <a:rPr lang="en-GB" altLang="en-US"/>
              <a:pPr/>
              <a:t>‹#›</a:t>
            </a:fld>
            <a:endParaRPr lang="en-GB" altLang="en-US"/>
          </a:p>
        </p:txBody>
      </p:sp>
    </p:spTree>
    <p:extLst>
      <p:ext uri="{BB962C8B-B14F-4D97-AF65-F5344CB8AC3E}">
        <p14:creationId xmlns:p14="http://schemas.microsoft.com/office/powerpoint/2010/main" val="9308530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5" name="Rectangle 3">
            <a:extLst>
              <a:ext uri="{FF2B5EF4-FFF2-40B4-BE49-F238E27FC236}">
                <a16:creationId xmlns:a16="http://schemas.microsoft.com/office/drawing/2014/main" id="{451D7BD1-F7C9-B942-932C-05810E89F23E}"/>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6" name="Rectangle 4">
            <a:extLst>
              <a:ext uri="{FF2B5EF4-FFF2-40B4-BE49-F238E27FC236}">
                <a16:creationId xmlns:a16="http://schemas.microsoft.com/office/drawing/2014/main" id="{CAA4B686-DF89-8D4C-881E-14F4A263A906}"/>
              </a:ext>
            </a:extLst>
          </p:cNvPr>
          <p:cNvSpPr>
            <a:spLocks noGrp="1" noChangeArrowheads="1"/>
          </p:cNvSpPr>
          <p:nvPr>
            <p:ph type="sldNum" sz="quarter" idx="11"/>
          </p:nvPr>
        </p:nvSpPr>
        <p:spPr>
          <a:ln/>
        </p:spPr>
        <p:txBody>
          <a:bodyPr/>
          <a:lstStyle>
            <a:lvl1pPr>
              <a:defRPr/>
            </a:lvl1pPr>
          </a:lstStyle>
          <a:p>
            <a:fld id="{2F49D21E-3F70-ED43-B400-9C2F0C74F2FB}" type="slidenum">
              <a:rPr lang="en-GB" altLang="en-US"/>
              <a:pPr/>
              <a:t>‹#›</a:t>
            </a:fld>
            <a:endParaRPr lang="en-GB" altLang="en-US"/>
          </a:p>
        </p:txBody>
      </p:sp>
    </p:spTree>
    <p:extLst>
      <p:ext uri="{BB962C8B-B14F-4D97-AF65-F5344CB8AC3E}">
        <p14:creationId xmlns:p14="http://schemas.microsoft.com/office/powerpoint/2010/main" val="110237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pl-PL"/>
              <a:t>Click to edit Master title style</a:t>
            </a:r>
            <a:endParaRPr lang="en-GB"/>
          </a:p>
        </p:txBody>
      </p:sp>
    </p:spTree>
    <p:extLst>
      <p:ext uri="{BB962C8B-B14F-4D97-AF65-F5344CB8AC3E}">
        <p14:creationId xmlns:p14="http://schemas.microsoft.com/office/powerpoint/2010/main" val="23257923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pl-PL"/>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7" name="Rectangle 3">
            <a:extLst>
              <a:ext uri="{FF2B5EF4-FFF2-40B4-BE49-F238E27FC236}">
                <a16:creationId xmlns:a16="http://schemas.microsoft.com/office/drawing/2014/main" id="{41347F46-63FC-CE40-BC6B-24587A8A9FB4}"/>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8" name="Rectangle 4">
            <a:extLst>
              <a:ext uri="{FF2B5EF4-FFF2-40B4-BE49-F238E27FC236}">
                <a16:creationId xmlns:a16="http://schemas.microsoft.com/office/drawing/2014/main" id="{A93BB745-1BD5-F848-BDBC-28407E9A1462}"/>
              </a:ext>
            </a:extLst>
          </p:cNvPr>
          <p:cNvSpPr>
            <a:spLocks noGrp="1" noChangeArrowheads="1"/>
          </p:cNvSpPr>
          <p:nvPr>
            <p:ph type="sldNum" sz="quarter" idx="11"/>
          </p:nvPr>
        </p:nvSpPr>
        <p:spPr>
          <a:ln/>
        </p:spPr>
        <p:txBody>
          <a:bodyPr/>
          <a:lstStyle>
            <a:lvl1pPr>
              <a:defRPr/>
            </a:lvl1pPr>
          </a:lstStyle>
          <a:p>
            <a:fld id="{A3027770-6F9B-8A45-993A-6D54AC540266}" type="slidenum">
              <a:rPr lang="en-GB" altLang="en-US"/>
              <a:pPr/>
              <a:t>‹#›</a:t>
            </a:fld>
            <a:endParaRPr lang="en-GB" altLang="en-US"/>
          </a:p>
        </p:txBody>
      </p:sp>
    </p:spTree>
    <p:extLst>
      <p:ext uri="{BB962C8B-B14F-4D97-AF65-F5344CB8AC3E}">
        <p14:creationId xmlns:p14="http://schemas.microsoft.com/office/powerpoint/2010/main" val="30536689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GB"/>
          </a:p>
        </p:txBody>
      </p:sp>
      <p:sp>
        <p:nvSpPr>
          <p:cNvPr id="3" name="Rectangle 3">
            <a:extLst>
              <a:ext uri="{FF2B5EF4-FFF2-40B4-BE49-F238E27FC236}">
                <a16:creationId xmlns:a16="http://schemas.microsoft.com/office/drawing/2014/main" id="{1449A64A-72E0-C645-82A6-069028A666E4}"/>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4" name="Rectangle 4">
            <a:extLst>
              <a:ext uri="{FF2B5EF4-FFF2-40B4-BE49-F238E27FC236}">
                <a16:creationId xmlns:a16="http://schemas.microsoft.com/office/drawing/2014/main" id="{ED90E4D5-9520-4342-A83E-77B725A5BB3D}"/>
              </a:ext>
            </a:extLst>
          </p:cNvPr>
          <p:cNvSpPr>
            <a:spLocks noGrp="1" noChangeArrowheads="1"/>
          </p:cNvSpPr>
          <p:nvPr>
            <p:ph type="sldNum" sz="quarter" idx="11"/>
          </p:nvPr>
        </p:nvSpPr>
        <p:spPr>
          <a:ln/>
        </p:spPr>
        <p:txBody>
          <a:bodyPr/>
          <a:lstStyle>
            <a:lvl1pPr>
              <a:defRPr/>
            </a:lvl1pPr>
          </a:lstStyle>
          <a:p>
            <a:fld id="{CFDBF5B9-D72B-2E45-8933-AA72DCA30582}" type="slidenum">
              <a:rPr lang="en-GB" altLang="en-US"/>
              <a:pPr/>
              <a:t>‹#›</a:t>
            </a:fld>
            <a:endParaRPr lang="en-GB" altLang="en-US"/>
          </a:p>
        </p:txBody>
      </p:sp>
    </p:spTree>
    <p:extLst>
      <p:ext uri="{BB962C8B-B14F-4D97-AF65-F5344CB8AC3E}">
        <p14:creationId xmlns:p14="http://schemas.microsoft.com/office/powerpoint/2010/main" val="20499606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FD8B74D4-A406-1D45-86A3-76FD19D143CE}"/>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3" name="Rectangle 4">
            <a:extLst>
              <a:ext uri="{FF2B5EF4-FFF2-40B4-BE49-F238E27FC236}">
                <a16:creationId xmlns:a16="http://schemas.microsoft.com/office/drawing/2014/main" id="{6B95CFED-C047-B24F-A8C8-5C3910D2ABF3}"/>
              </a:ext>
            </a:extLst>
          </p:cNvPr>
          <p:cNvSpPr>
            <a:spLocks noGrp="1" noChangeArrowheads="1"/>
          </p:cNvSpPr>
          <p:nvPr>
            <p:ph type="sldNum" sz="quarter" idx="11"/>
          </p:nvPr>
        </p:nvSpPr>
        <p:spPr>
          <a:ln/>
        </p:spPr>
        <p:txBody>
          <a:bodyPr/>
          <a:lstStyle>
            <a:lvl1pPr>
              <a:defRPr/>
            </a:lvl1pPr>
          </a:lstStyle>
          <a:p>
            <a:fld id="{ECCA5A2D-C1F7-B74E-BE23-39D7CFA9F246}" type="slidenum">
              <a:rPr lang="en-GB" altLang="en-US"/>
              <a:pPr/>
              <a:t>‹#›</a:t>
            </a:fld>
            <a:endParaRPr lang="en-GB" altLang="en-US"/>
          </a:p>
        </p:txBody>
      </p:sp>
    </p:spTree>
    <p:extLst>
      <p:ext uri="{BB962C8B-B14F-4D97-AF65-F5344CB8AC3E}">
        <p14:creationId xmlns:p14="http://schemas.microsoft.com/office/powerpoint/2010/main" val="24130930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l-PL"/>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Rectangle 3">
            <a:extLst>
              <a:ext uri="{FF2B5EF4-FFF2-40B4-BE49-F238E27FC236}">
                <a16:creationId xmlns:a16="http://schemas.microsoft.com/office/drawing/2014/main" id="{A5BF5116-3C0A-474E-BD18-0FF5F0AB2CAD}"/>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6" name="Rectangle 4">
            <a:extLst>
              <a:ext uri="{FF2B5EF4-FFF2-40B4-BE49-F238E27FC236}">
                <a16:creationId xmlns:a16="http://schemas.microsoft.com/office/drawing/2014/main" id="{E9092DFE-C430-AE4B-9F49-01DE80398544}"/>
              </a:ext>
            </a:extLst>
          </p:cNvPr>
          <p:cNvSpPr>
            <a:spLocks noGrp="1" noChangeArrowheads="1"/>
          </p:cNvSpPr>
          <p:nvPr>
            <p:ph type="sldNum" sz="quarter" idx="11"/>
          </p:nvPr>
        </p:nvSpPr>
        <p:spPr>
          <a:ln/>
        </p:spPr>
        <p:txBody>
          <a:bodyPr/>
          <a:lstStyle>
            <a:lvl1pPr>
              <a:defRPr/>
            </a:lvl1pPr>
          </a:lstStyle>
          <a:p>
            <a:fld id="{463F1DF7-465B-9448-8C42-6C4FD6940948}" type="slidenum">
              <a:rPr lang="en-GB" altLang="en-US"/>
              <a:pPr/>
              <a:t>‹#›</a:t>
            </a:fld>
            <a:endParaRPr lang="en-GB" altLang="en-US"/>
          </a:p>
        </p:txBody>
      </p:sp>
    </p:spTree>
    <p:extLst>
      <p:ext uri="{BB962C8B-B14F-4D97-AF65-F5344CB8AC3E}">
        <p14:creationId xmlns:p14="http://schemas.microsoft.com/office/powerpoint/2010/main" val="42413441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l-PL"/>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Rectangle 3">
            <a:extLst>
              <a:ext uri="{FF2B5EF4-FFF2-40B4-BE49-F238E27FC236}">
                <a16:creationId xmlns:a16="http://schemas.microsoft.com/office/drawing/2014/main" id="{A03C746F-8C95-484A-A6A2-D29B8E4394E2}"/>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6" name="Rectangle 4">
            <a:extLst>
              <a:ext uri="{FF2B5EF4-FFF2-40B4-BE49-F238E27FC236}">
                <a16:creationId xmlns:a16="http://schemas.microsoft.com/office/drawing/2014/main" id="{A7E87AB5-E34B-E04A-B5A4-D2A518E6A0A9}"/>
              </a:ext>
            </a:extLst>
          </p:cNvPr>
          <p:cNvSpPr>
            <a:spLocks noGrp="1" noChangeArrowheads="1"/>
          </p:cNvSpPr>
          <p:nvPr>
            <p:ph type="sldNum" sz="quarter" idx="11"/>
          </p:nvPr>
        </p:nvSpPr>
        <p:spPr>
          <a:ln/>
        </p:spPr>
        <p:txBody>
          <a:bodyPr/>
          <a:lstStyle>
            <a:lvl1pPr>
              <a:defRPr/>
            </a:lvl1pPr>
          </a:lstStyle>
          <a:p>
            <a:fld id="{3B7F3CB5-FFC5-3C48-BD43-8DEBCA5E887E}" type="slidenum">
              <a:rPr lang="en-GB" altLang="en-US"/>
              <a:pPr/>
              <a:t>‹#›</a:t>
            </a:fld>
            <a:endParaRPr lang="en-GB" altLang="en-US"/>
          </a:p>
        </p:txBody>
      </p:sp>
    </p:spTree>
    <p:extLst>
      <p:ext uri="{BB962C8B-B14F-4D97-AF65-F5344CB8AC3E}">
        <p14:creationId xmlns:p14="http://schemas.microsoft.com/office/powerpoint/2010/main" val="32988527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Rectangle 3">
            <a:extLst>
              <a:ext uri="{FF2B5EF4-FFF2-40B4-BE49-F238E27FC236}">
                <a16:creationId xmlns:a16="http://schemas.microsoft.com/office/drawing/2014/main" id="{C0AE60BC-1FDA-9B40-B231-A3DDB5D46D84}"/>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4">
            <a:extLst>
              <a:ext uri="{FF2B5EF4-FFF2-40B4-BE49-F238E27FC236}">
                <a16:creationId xmlns:a16="http://schemas.microsoft.com/office/drawing/2014/main" id="{C93C6DA8-2922-2A4C-A31F-6401CB39EFAF}"/>
              </a:ext>
            </a:extLst>
          </p:cNvPr>
          <p:cNvSpPr>
            <a:spLocks noGrp="1" noChangeArrowheads="1"/>
          </p:cNvSpPr>
          <p:nvPr>
            <p:ph type="sldNum" sz="quarter" idx="11"/>
          </p:nvPr>
        </p:nvSpPr>
        <p:spPr>
          <a:ln/>
        </p:spPr>
        <p:txBody>
          <a:bodyPr/>
          <a:lstStyle>
            <a:lvl1pPr>
              <a:defRPr/>
            </a:lvl1pPr>
          </a:lstStyle>
          <a:p>
            <a:fld id="{7BB57E0D-54DF-424C-AEA5-1424C5B99E09}" type="slidenum">
              <a:rPr lang="en-GB" altLang="en-US"/>
              <a:pPr/>
              <a:t>‹#›</a:t>
            </a:fld>
            <a:endParaRPr lang="en-GB" altLang="en-US"/>
          </a:p>
        </p:txBody>
      </p:sp>
    </p:spTree>
    <p:extLst>
      <p:ext uri="{BB962C8B-B14F-4D97-AF65-F5344CB8AC3E}">
        <p14:creationId xmlns:p14="http://schemas.microsoft.com/office/powerpoint/2010/main" val="1958292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l-PL"/>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Rectangle 3">
            <a:extLst>
              <a:ext uri="{FF2B5EF4-FFF2-40B4-BE49-F238E27FC236}">
                <a16:creationId xmlns:a16="http://schemas.microsoft.com/office/drawing/2014/main" id="{9EBC84D7-102A-4B4C-9F17-C5EFACC8087D}"/>
              </a:ext>
            </a:extLst>
          </p:cNvPr>
          <p:cNvSpPr>
            <a:spLocks noGrp="1" noChangeArrowheads="1"/>
          </p:cNvSpPr>
          <p:nvPr>
            <p:ph type="ftr" sz="quarter" idx="10"/>
          </p:nvPr>
        </p:nvSpPr>
        <p:spPr>
          <a:ln/>
        </p:spPr>
        <p:txBody>
          <a:bodyPr/>
          <a:lstStyle>
            <a:lvl1pPr>
              <a:defRPr/>
            </a:lvl1pPr>
          </a:lstStyle>
          <a:p>
            <a:pPr>
              <a:defRPr/>
            </a:pPr>
            <a:r>
              <a:rPr lang="en-GB"/>
              <a:t>Culture and Cognition in Language 2, Rzeszów 25-26.04.2019.</a:t>
            </a:r>
          </a:p>
        </p:txBody>
      </p:sp>
      <p:sp>
        <p:nvSpPr>
          <p:cNvPr id="5" name="Rectangle 4">
            <a:extLst>
              <a:ext uri="{FF2B5EF4-FFF2-40B4-BE49-F238E27FC236}">
                <a16:creationId xmlns:a16="http://schemas.microsoft.com/office/drawing/2014/main" id="{66A45E23-11BF-5D47-A653-F17C6BB31E9A}"/>
              </a:ext>
            </a:extLst>
          </p:cNvPr>
          <p:cNvSpPr>
            <a:spLocks noGrp="1" noChangeArrowheads="1"/>
          </p:cNvSpPr>
          <p:nvPr>
            <p:ph type="sldNum" sz="quarter" idx="11"/>
          </p:nvPr>
        </p:nvSpPr>
        <p:spPr>
          <a:ln/>
        </p:spPr>
        <p:txBody>
          <a:bodyPr/>
          <a:lstStyle>
            <a:lvl1pPr>
              <a:defRPr/>
            </a:lvl1pPr>
          </a:lstStyle>
          <a:p>
            <a:fld id="{72894C27-5986-B047-9986-5A5DE000283A}" type="slidenum">
              <a:rPr lang="en-GB" altLang="en-US"/>
              <a:pPr/>
              <a:t>‹#›</a:t>
            </a:fld>
            <a:endParaRPr lang="en-GB" altLang="en-US"/>
          </a:p>
        </p:txBody>
      </p:sp>
    </p:spTree>
    <p:extLst>
      <p:ext uri="{BB962C8B-B14F-4D97-AF65-F5344CB8AC3E}">
        <p14:creationId xmlns:p14="http://schemas.microsoft.com/office/powerpoint/2010/main" val="12620963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lajd tekstowy">
    <p:spTree>
      <p:nvGrpSpPr>
        <p:cNvPr id="1" name=""/>
        <p:cNvGrpSpPr/>
        <p:nvPr/>
      </p:nvGrpSpPr>
      <p:grpSpPr>
        <a:xfrm>
          <a:off x="0" y="0"/>
          <a:ext cx="0" cy="0"/>
          <a:chOff x="0" y="0"/>
          <a:chExt cx="0" cy="0"/>
        </a:xfrm>
      </p:grpSpPr>
      <p:sp>
        <p:nvSpPr>
          <p:cNvPr id="7" name="Symbol zastępczy zawartości 2"/>
          <p:cNvSpPr>
            <a:spLocks noGrp="1"/>
          </p:cNvSpPr>
          <p:nvPr>
            <p:ph idx="1"/>
          </p:nvPr>
        </p:nvSpPr>
        <p:spPr>
          <a:xfrm>
            <a:off x="395536" y="1700808"/>
            <a:ext cx="8352928" cy="4536504"/>
          </a:xfrm>
          <a:prstGeom prst="rect">
            <a:avLst/>
          </a:prstGeom>
        </p:spPr>
        <p:txBody>
          <a:bodyPr/>
          <a:lstStyle>
            <a:lvl1pPr>
              <a:buNone/>
              <a:defRPr sz="2000">
                <a:solidFill>
                  <a:srgbClr val="002D69"/>
                </a:solidFill>
                <a:latin typeface="Arial" pitchFamily="34" charset="0"/>
                <a:cs typeface="Arial" pitchFamily="34" charset="0"/>
              </a:defRPr>
            </a:lvl1pPr>
            <a:lvl2pPr>
              <a:defRPr sz="2000">
                <a:solidFill>
                  <a:srgbClr val="002D69"/>
                </a:solidFill>
                <a:latin typeface="Arial" pitchFamily="34" charset="0"/>
                <a:cs typeface="Arial" pitchFamily="34" charset="0"/>
              </a:defRPr>
            </a:lvl2pPr>
            <a:lvl3pPr>
              <a:defRPr sz="2000">
                <a:solidFill>
                  <a:srgbClr val="002D69"/>
                </a:solidFill>
                <a:latin typeface="Arial" pitchFamily="34" charset="0"/>
                <a:cs typeface="Arial" pitchFamily="34" charset="0"/>
              </a:defRPr>
            </a:lvl3pPr>
          </a:lstStyle>
          <a:p>
            <a:pPr lvl="0"/>
            <a:r>
              <a:rPr lang="pl-PL" dirty="0"/>
              <a:t>Kliknij, aby edytować style wzorca tekstu</a:t>
            </a:r>
          </a:p>
          <a:p>
            <a:pPr lvl="1"/>
            <a:r>
              <a:rPr lang="pl-PL" dirty="0"/>
              <a:t>drugi poziom</a:t>
            </a:r>
          </a:p>
          <a:p>
            <a:pPr lvl="2"/>
            <a:r>
              <a:rPr lang="pl-PL" dirty="0"/>
              <a:t>trzeci poziom</a:t>
            </a:r>
          </a:p>
        </p:txBody>
      </p:sp>
      <p:sp>
        <p:nvSpPr>
          <p:cNvPr id="5" name="Tytuł 4"/>
          <p:cNvSpPr>
            <a:spLocks noGrp="1"/>
          </p:cNvSpPr>
          <p:nvPr>
            <p:ph type="title"/>
          </p:nvPr>
        </p:nvSpPr>
        <p:spPr>
          <a:xfrm>
            <a:off x="2987824" y="404664"/>
            <a:ext cx="5698976" cy="1012974"/>
          </a:xfrm>
          <a:prstGeom prst="rect">
            <a:avLst/>
          </a:prstGeom>
        </p:spPr>
        <p:txBody>
          <a:bodyPr/>
          <a:lstStyle>
            <a:lvl1pPr algn="l">
              <a:defRPr sz="2800">
                <a:solidFill>
                  <a:srgbClr val="002D69"/>
                </a:solidFill>
                <a:latin typeface="Arial" pitchFamily="34" charset="0"/>
                <a:cs typeface="Arial" pitchFamily="34" charset="0"/>
              </a:defRPr>
            </a:lvl1pPr>
          </a:lstStyle>
          <a:p>
            <a:r>
              <a:rPr lang="pl-PL" dirty="0"/>
              <a:t>Kliknij, aby edytować styl</a:t>
            </a:r>
          </a:p>
        </p:txBody>
      </p:sp>
    </p:spTree>
    <p:extLst>
      <p:ext uri="{BB962C8B-B14F-4D97-AF65-F5344CB8AC3E}">
        <p14:creationId xmlns:p14="http://schemas.microsoft.com/office/powerpoint/2010/main" val="7235539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pl-PL"/>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Click to edit Master subtitle style</a:t>
            </a:r>
            <a:endParaRPr lang="en-GB"/>
          </a:p>
        </p:txBody>
      </p:sp>
    </p:spTree>
    <p:extLst>
      <p:ext uri="{BB962C8B-B14F-4D97-AF65-F5344CB8AC3E}">
        <p14:creationId xmlns:p14="http://schemas.microsoft.com/office/powerpoint/2010/main" val="5686161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pl-PL"/>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Tree>
    <p:extLst>
      <p:ext uri="{BB962C8B-B14F-4D97-AF65-F5344CB8AC3E}">
        <p14:creationId xmlns:p14="http://schemas.microsoft.com/office/powerpoint/2010/main" val="1341951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0762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pl-PL"/>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Click to edit Master text styles</a:t>
            </a:r>
          </a:p>
        </p:txBody>
      </p:sp>
    </p:spTree>
    <p:extLst>
      <p:ext uri="{BB962C8B-B14F-4D97-AF65-F5344CB8AC3E}">
        <p14:creationId xmlns:p14="http://schemas.microsoft.com/office/powerpoint/2010/main" val="14922563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pl-PL"/>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Tree>
    <p:extLst>
      <p:ext uri="{BB962C8B-B14F-4D97-AF65-F5344CB8AC3E}">
        <p14:creationId xmlns:p14="http://schemas.microsoft.com/office/powerpoint/2010/main" val="28260402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pl-PL"/>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Tree>
    <p:extLst>
      <p:ext uri="{BB962C8B-B14F-4D97-AF65-F5344CB8AC3E}">
        <p14:creationId xmlns:p14="http://schemas.microsoft.com/office/powerpoint/2010/main" val="31714749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pl-PL"/>
              <a:t>Click to edit Master title style</a:t>
            </a:r>
            <a:endParaRPr lang="en-GB"/>
          </a:p>
        </p:txBody>
      </p:sp>
    </p:spTree>
    <p:extLst>
      <p:ext uri="{BB962C8B-B14F-4D97-AF65-F5344CB8AC3E}">
        <p14:creationId xmlns:p14="http://schemas.microsoft.com/office/powerpoint/2010/main" val="37725959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962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pl-PL"/>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Tree>
    <p:extLst>
      <p:ext uri="{BB962C8B-B14F-4D97-AF65-F5344CB8AC3E}">
        <p14:creationId xmlns:p14="http://schemas.microsoft.com/office/powerpoint/2010/main" val="35751948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pl-PL"/>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Tree>
    <p:extLst>
      <p:ext uri="{BB962C8B-B14F-4D97-AF65-F5344CB8AC3E}">
        <p14:creationId xmlns:p14="http://schemas.microsoft.com/office/powerpoint/2010/main" val="37490454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pl-PL"/>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Tree>
    <p:extLst>
      <p:ext uri="{BB962C8B-B14F-4D97-AF65-F5344CB8AC3E}">
        <p14:creationId xmlns:p14="http://schemas.microsoft.com/office/powerpoint/2010/main" val="23806451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pl-PL"/>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Tree>
    <p:extLst>
      <p:ext uri="{BB962C8B-B14F-4D97-AF65-F5344CB8AC3E}">
        <p14:creationId xmlns:p14="http://schemas.microsoft.com/office/powerpoint/2010/main" val="2455167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pl-PL"/>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Tree>
    <p:extLst>
      <p:ext uri="{BB962C8B-B14F-4D97-AF65-F5344CB8AC3E}">
        <p14:creationId xmlns:p14="http://schemas.microsoft.com/office/powerpoint/2010/main" val="3881067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pl-PL"/>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Tree>
    <p:extLst>
      <p:ext uri="{BB962C8B-B14F-4D97-AF65-F5344CB8AC3E}">
        <p14:creationId xmlns:p14="http://schemas.microsoft.com/office/powerpoint/2010/main" val="3107322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02" name="Text Box 2">
            <a:extLst>
              <a:ext uri="{FF2B5EF4-FFF2-40B4-BE49-F238E27FC236}">
                <a16:creationId xmlns:a16="http://schemas.microsoft.com/office/drawing/2014/main" id="{EF78046E-32DD-D841-BF50-73AE157F2145}"/>
              </a:ext>
            </a:extLst>
          </p:cNvPr>
          <p:cNvSpPr txBox="1">
            <a:spLocks noChangeArrowheads="1"/>
          </p:cNvSpPr>
          <p:nvPr/>
        </p:nvSpPr>
        <p:spPr bwMode="auto">
          <a:xfrm>
            <a:off x="3051175" y="6356350"/>
            <a:ext cx="6092825" cy="244475"/>
          </a:xfrm>
          <a:prstGeom prst="rect">
            <a:avLst/>
          </a:prstGeom>
          <a:solidFill>
            <a:srgbClr val="7C2128"/>
          </a:solidFill>
          <a:ln w="9525">
            <a:noFill/>
            <a:miter lim="800000"/>
            <a:headEnd/>
            <a:tailEnd/>
          </a:ln>
          <a:effectLst/>
        </p:spPr>
        <p:txBody>
          <a:bodyPr lIns="108000" tIns="0" bIns="32400">
            <a:spAutoFit/>
          </a:bodyPr>
          <a:lstStyle>
            <a:lvl1pPr>
              <a:defRPr sz="2400">
                <a:solidFill>
                  <a:srgbClr val="002D69"/>
                </a:solidFill>
                <a:latin typeface="Arial" panose="020B0604020202020204" pitchFamily="34" charset="0"/>
                <a:cs typeface="Arial" panose="020B0604020202020204" pitchFamily="34" charset="0"/>
              </a:defRPr>
            </a:lvl1pPr>
            <a:lvl2pPr marL="37931725" indent="-37474525">
              <a:defRPr sz="2400">
                <a:solidFill>
                  <a:srgbClr val="002D69"/>
                </a:solidFill>
                <a:latin typeface="Arial" panose="020B0604020202020204" pitchFamily="34" charset="0"/>
                <a:cs typeface="Arial" panose="020B0604020202020204" pitchFamily="34" charset="0"/>
              </a:defRPr>
            </a:lvl2pPr>
            <a:lvl3pPr>
              <a:defRPr sz="2400">
                <a:solidFill>
                  <a:srgbClr val="002D69"/>
                </a:solidFill>
                <a:latin typeface="Arial" panose="020B0604020202020204" pitchFamily="34" charset="0"/>
                <a:cs typeface="Arial" panose="020B0604020202020204" pitchFamily="34" charset="0"/>
              </a:defRPr>
            </a:lvl3pPr>
            <a:lvl4pPr>
              <a:defRPr sz="2400">
                <a:solidFill>
                  <a:srgbClr val="002D69"/>
                </a:solidFill>
                <a:latin typeface="Arial" panose="020B0604020202020204" pitchFamily="34" charset="0"/>
                <a:cs typeface="Arial" panose="020B0604020202020204" pitchFamily="34" charset="0"/>
              </a:defRPr>
            </a:lvl4pPr>
            <a:lvl5pPr>
              <a:defRPr sz="2400">
                <a:solidFill>
                  <a:srgbClr val="002D69"/>
                </a:solidFill>
                <a:latin typeface="Arial" panose="020B0604020202020204" pitchFamily="34" charset="0"/>
                <a:cs typeface="Arial" panose="020B0604020202020204" pitchFamily="34" charset="0"/>
              </a:defRPr>
            </a:lvl5pPr>
            <a:lvl6pPr marL="457200" eaLnBrk="0" fontAlgn="base" hangingPunct="0">
              <a:lnSpc>
                <a:spcPct val="80000"/>
              </a:lnSpc>
              <a:spcBef>
                <a:spcPct val="20000"/>
              </a:spcBef>
              <a:spcAft>
                <a:spcPct val="0"/>
              </a:spcAft>
              <a:defRPr sz="2400">
                <a:solidFill>
                  <a:srgbClr val="002D69"/>
                </a:solidFill>
                <a:latin typeface="Arial" panose="020B0604020202020204" pitchFamily="34" charset="0"/>
                <a:cs typeface="Arial" panose="020B0604020202020204" pitchFamily="34" charset="0"/>
              </a:defRPr>
            </a:lvl6pPr>
            <a:lvl7pPr marL="914400" eaLnBrk="0" fontAlgn="base" hangingPunct="0">
              <a:lnSpc>
                <a:spcPct val="80000"/>
              </a:lnSpc>
              <a:spcBef>
                <a:spcPct val="20000"/>
              </a:spcBef>
              <a:spcAft>
                <a:spcPct val="0"/>
              </a:spcAft>
              <a:defRPr sz="2400">
                <a:solidFill>
                  <a:srgbClr val="002D69"/>
                </a:solidFill>
                <a:latin typeface="Arial" panose="020B0604020202020204" pitchFamily="34" charset="0"/>
                <a:cs typeface="Arial" panose="020B0604020202020204" pitchFamily="34" charset="0"/>
              </a:defRPr>
            </a:lvl7pPr>
            <a:lvl8pPr marL="1371600" eaLnBrk="0" fontAlgn="base" hangingPunct="0">
              <a:lnSpc>
                <a:spcPct val="80000"/>
              </a:lnSpc>
              <a:spcBef>
                <a:spcPct val="20000"/>
              </a:spcBef>
              <a:spcAft>
                <a:spcPct val="0"/>
              </a:spcAft>
              <a:defRPr sz="2400">
                <a:solidFill>
                  <a:srgbClr val="002D69"/>
                </a:solidFill>
                <a:latin typeface="Arial" panose="020B0604020202020204" pitchFamily="34" charset="0"/>
                <a:cs typeface="Arial" panose="020B0604020202020204" pitchFamily="34" charset="0"/>
              </a:defRPr>
            </a:lvl8pPr>
            <a:lvl9pPr marL="1828800" eaLnBrk="0" fontAlgn="base" hangingPunct="0">
              <a:lnSpc>
                <a:spcPct val="80000"/>
              </a:lnSpc>
              <a:spcBef>
                <a:spcPct val="20000"/>
              </a:spcBef>
              <a:spcAft>
                <a:spcPct val="0"/>
              </a:spcAft>
              <a:defRPr sz="2400">
                <a:solidFill>
                  <a:srgbClr val="002D69"/>
                </a:solidFill>
                <a:latin typeface="Arial" panose="020B0604020202020204" pitchFamily="34" charset="0"/>
                <a:cs typeface="Arial" panose="020B0604020202020204" pitchFamily="34" charset="0"/>
              </a:defRPr>
            </a:lvl9pPr>
          </a:lstStyle>
          <a:p>
            <a:pPr eaLnBrk="1" hangingPunct="1">
              <a:spcBef>
                <a:spcPct val="50000"/>
              </a:spcBef>
              <a:defRPr/>
            </a:pPr>
            <a:r>
              <a:rPr lang="pl-PL" altLang="en-US" sz="1400" b="1" err="1">
                <a:solidFill>
                  <a:schemeClr val="bg1"/>
                </a:solidFill>
                <a:latin typeface="Times New Roman" panose="02020603050405020304" pitchFamily="18" charset="0"/>
              </a:rPr>
              <a:t>wa.amu.edu.pl</a:t>
            </a:r>
            <a:endParaRPr lang="en-GB" altLang="en-US" sz="1400" b="1">
              <a:solidFill>
                <a:schemeClr val="bg1"/>
              </a:solidFill>
              <a:latin typeface="Times New Roman" panose="02020603050405020304" pitchFamily="18" charset="0"/>
            </a:endParaRPr>
          </a:p>
        </p:txBody>
      </p:sp>
      <p:sp>
        <p:nvSpPr>
          <p:cNvPr id="1027" name="Rectangle 3">
            <a:extLst>
              <a:ext uri="{FF2B5EF4-FFF2-40B4-BE49-F238E27FC236}">
                <a16:creationId xmlns:a16="http://schemas.microsoft.com/office/drawing/2014/main" id="{EDFEBF2F-D83D-694B-A3A3-DD4E340241F4}"/>
              </a:ext>
            </a:extLst>
          </p:cNvPr>
          <p:cNvSpPr>
            <a:spLocks noChangeArrowheads="1"/>
          </p:cNvSpPr>
          <p:nvPr/>
        </p:nvSpPr>
        <p:spPr bwMode="auto">
          <a:xfrm>
            <a:off x="3048000" y="1425575"/>
            <a:ext cx="6096000" cy="55563"/>
          </a:xfrm>
          <a:prstGeom prst="rect">
            <a:avLst/>
          </a:prstGeom>
          <a:solidFill>
            <a:srgbClr val="7C2128"/>
          </a:solidFill>
          <a:ln>
            <a:noFill/>
          </a:ln>
        </p:spPr>
        <p:txBody>
          <a:bodyPr wrap="none" anchor="ctr"/>
          <a:lstStyle>
            <a:lvl1pPr>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1pPr>
            <a:lvl2pPr marL="742950" indent="-28575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2pPr>
            <a:lvl3pPr marL="11430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3pPr>
            <a:lvl4pPr marL="16002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4pPr>
            <a:lvl5pPr marL="20574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9pPr>
          </a:lstStyle>
          <a:p>
            <a:pPr>
              <a:defRPr/>
            </a:pPr>
            <a:endParaRPr lang="en-GB" altLang="en-US"/>
          </a:p>
        </p:txBody>
      </p:sp>
      <p:sp>
        <p:nvSpPr>
          <p:cNvPr id="1028" name="Rectangle 4">
            <a:extLst>
              <a:ext uri="{FF2B5EF4-FFF2-40B4-BE49-F238E27FC236}">
                <a16:creationId xmlns:a16="http://schemas.microsoft.com/office/drawing/2014/main" id="{2F8760DA-B59A-2947-BB30-0127390E05BB}"/>
              </a:ext>
            </a:extLst>
          </p:cNvPr>
          <p:cNvSpPr>
            <a:spLocks noChangeArrowheads="1"/>
          </p:cNvSpPr>
          <p:nvPr/>
        </p:nvSpPr>
        <p:spPr bwMode="auto">
          <a:xfrm>
            <a:off x="0" y="2263775"/>
            <a:ext cx="401638" cy="3776663"/>
          </a:xfrm>
          <a:prstGeom prst="rect">
            <a:avLst/>
          </a:prstGeom>
          <a:solidFill>
            <a:srgbClr val="7C2128"/>
          </a:solidFill>
          <a:ln>
            <a:noFill/>
          </a:ln>
        </p:spPr>
        <p:txBody>
          <a:bodyPr wrap="none" anchor="ctr"/>
          <a:lstStyle>
            <a:lvl1pPr>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1pPr>
            <a:lvl2pPr marL="742950" indent="-28575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2pPr>
            <a:lvl3pPr marL="11430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3pPr>
            <a:lvl4pPr marL="16002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4pPr>
            <a:lvl5pPr marL="20574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9pPr>
          </a:lstStyle>
          <a:p>
            <a:pPr>
              <a:defRPr/>
            </a:pPr>
            <a:endParaRPr lang="en-GB" altLang="en-US"/>
          </a:p>
        </p:txBody>
      </p:sp>
      <p:grpSp>
        <p:nvGrpSpPr>
          <p:cNvPr id="1029" name="Group 5">
            <a:extLst>
              <a:ext uri="{FF2B5EF4-FFF2-40B4-BE49-F238E27FC236}">
                <a16:creationId xmlns:a16="http://schemas.microsoft.com/office/drawing/2014/main" id="{93E326F4-2EE4-9B46-85E9-DD8E7BFD4030}"/>
              </a:ext>
            </a:extLst>
          </p:cNvPr>
          <p:cNvGrpSpPr>
            <a:grpSpLocks/>
          </p:cNvGrpSpPr>
          <p:nvPr/>
        </p:nvGrpSpPr>
        <p:grpSpPr bwMode="auto">
          <a:xfrm>
            <a:off x="2936875" y="587375"/>
            <a:ext cx="6207125" cy="569913"/>
            <a:chOff x="1850" y="674"/>
            <a:chExt cx="3910" cy="359"/>
          </a:xfrm>
        </p:grpSpPr>
        <p:sp>
          <p:nvSpPr>
            <p:cNvPr id="153606" name="Text Box 6">
              <a:extLst>
                <a:ext uri="{FF2B5EF4-FFF2-40B4-BE49-F238E27FC236}">
                  <a16:creationId xmlns:a16="http://schemas.microsoft.com/office/drawing/2014/main" id="{FA37C479-7EA2-A640-A8F6-59F232BF2746}"/>
                </a:ext>
              </a:extLst>
            </p:cNvPr>
            <p:cNvSpPr txBox="1">
              <a:spLocks noChangeArrowheads="1"/>
            </p:cNvSpPr>
            <p:nvPr userDrawn="1"/>
          </p:nvSpPr>
          <p:spPr bwMode="auto">
            <a:xfrm>
              <a:off x="1850" y="674"/>
              <a:ext cx="3070" cy="359"/>
            </a:xfrm>
            <a:prstGeom prst="rect">
              <a:avLst/>
            </a:prstGeom>
            <a:solidFill>
              <a:schemeClr val="bg1"/>
            </a:solidFill>
            <a:ln w="9525">
              <a:noFill/>
              <a:miter lim="800000"/>
              <a:headEnd/>
              <a:tailEnd/>
            </a:ln>
            <a:effectLst/>
          </p:spPr>
          <p:txBody>
            <a:bodyPr lIns="108000" tIns="0" bIns="39600">
              <a:spAutoFit/>
            </a:bodyPr>
            <a:lstStyle>
              <a:lvl1pPr>
                <a:defRPr sz="2400">
                  <a:solidFill>
                    <a:srgbClr val="002D69"/>
                  </a:solidFill>
                  <a:latin typeface="Arial" panose="020B0604020202020204" pitchFamily="34" charset="0"/>
                  <a:cs typeface="Arial" panose="020B0604020202020204" pitchFamily="34" charset="0"/>
                </a:defRPr>
              </a:lvl1pPr>
              <a:lvl2pPr marL="37931725" indent="-37474525">
                <a:defRPr sz="2400">
                  <a:solidFill>
                    <a:srgbClr val="002D69"/>
                  </a:solidFill>
                  <a:latin typeface="Arial" panose="020B0604020202020204" pitchFamily="34" charset="0"/>
                  <a:cs typeface="Arial" panose="020B0604020202020204" pitchFamily="34" charset="0"/>
                </a:defRPr>
              </a:lvl2pPr>
              <a:lvl3pPr>
                <a:defRPr sz="2400">
                  <a:solidFill>
                    <a:srgbClr val="002D69"/>
                  </a:solidFill>
                  <a:latin typeface="Arial" panose="020B0604020202020204" pitchFamily="34" charset="0"/>
                  <a:cs typeface="Arial" panose="020B0604020202020204" pitchFamily="34" charset="0"/>
                </a:defRPr>
              </a:lvl3pPr>
              <a:lvl4pPr>
                <a:defRPr sz="2400">
                  <a:solidFill>
                    <a:srgbClr val="002D69"/>
                  </a:solidFill>
                  <a:latin typeface="Arial" panose="020B0604020202020204" pitchFamily="34" charset="0"/>
                  <a:cs typeface="Arial" panose="020B0604020202020204" pitchFamily="34" charset="0"/>
                </a:defRPr>
              </a:lvl4pPr>
              <a:lvl5pPr>
                <a:defRPr sz="2400">
                  <a:solidFill>
                    <a:srgbClr val="002D69"/>
                  </a:solidFill>
                  <a:latin typeface="Arial" panose="020B0604020202020204" pitchFamily="34" charset="0"/>
                  <a:cs typeface="Arial" panose="020B0604020202020204" pitchFamily="34" charset="0"/>
                </a:defRPr>
              </a:lvl5pPr>
              <a:lvl6pPr marL="457200" eaLnBrk="0" fontAlgn="base" hangingPunct="0">
                <a:lnSpc>
                  <a:spcPct val="80000"/>
                </a:lnSpc>
                <a:spcBef>
                  <a:spcPct val="20000"/>
                </a:spcBef>
                <a:spcAft>
                  <a:spcPct val="0"/>
                </a:spcAft>
                <a:defRPr sz="2400">
                  <a:solidFill>
                    <a:srgbClr val="002D69"/>
                  </a:solidFill>
                  <a:latin typeface="Arial" panose="020B0604020202020204" pitchFamily="34" charset="0"/>
                  <a:cs typeface="Arial" panose="020B0604020202020204" pitchFamily="34" charset="0"/>
                </a:defRPr>
              </a:lvl6pPr>
              <a:lvl7pPr marL="914400" eaLnBrk="0" fontAlgn="base" hangingPunct="0">
                <a:lnSpc>
                  <a:spcPct val="80000"/>
                </a:lnSpc>
                <a:spcBef>
                  <a:spcPct val="20000"/>
                </a:spcBef>
                <a:spcAft>
                  <a:spcPct val="0"/>
                </a:spcAft>
                <a:defRPr sz="2400">
                  <a:solidFill>
                    <a:srgbClr val="002D69"/>
                  </a:solidFill>
                  <a:latin typeface="Arial" panose="020B0604020202020204" pitchFamily="34" charset="0"/>
                  <a:cs typeface="Arial" panose="020B0604020202020204" pitchFamily="34" charset="0"/>
                </a:defRPr>
              </a:lvl7pPr>
              <a:lvl8pPr marL="1371600" eaLnBrk="0" fontAlgn="base" hangingPunct="0">
                <a:lnSpc>
                  <a:spcPct val="80000"/>
                </a:lnSpc>
                <a:spcBef>
                  <a:spcPct val="20000"/>
                </a:spcBef>
                <a:spcAft>
                  <a:spcPct val="0"/>
                </a:spcAft>
                <a:defRPr sz="2400">
                  <a:solidFill>
                    <a:srgbClr val="002D69"/>
                  </a:solidFill>
                  <a:latin typeface="Arial" panose="020B0604020202020204" pitchFamily="34" charset="0"/>
                  <a:cs typeface="Arial" panose="020B0604020202020204" pitchFamily="34" charset="0"/>
                </a:defRPr>
              </a:lvl8pPr>
              <a:lvl9pPr marL="1828800" eaLnBrk="0" fontAlgn="base" hangingPunct="0">
                <a:lnSpc>
                  <a:spcPct val="80000"/>
                </a:lnSpc>
                <a:spcBef>
                  <a:spcPct val="20000"/>
                </a:spcBef>
                <a:spcAft>
                  <a:spcPct val="0"/>
                </a:spcAft>
                <a:defRPr sz="2400">
                  <a:solidFill>
                    <a:srgbClr val="002D69"/>
                  </a:solidFill>
                  <a:latin typeface="Arial" panose="020B0604020202020204" pitchFamily="34" charset="0"/>
                  <a:cs typeface="Arial" panose="020B0604020202020204" pitchFamily="34" charset="0"/>
                </a:defRPr>
              </a:lvl9pPr>
            </a:lstStyle>
            <a:p>
              <a:pPr eaLnBrk="1" hangingPunct="1">
                <a:spcBef>
                  <a:spcPct val="50000"/>
                </a:spcBef>
                <a:defRPr/>
              </a:pPr>
              <a:r>
                <a:rPr lang="pl-PL" altLang="en-US" sz="1800" b="1">
                  <a:latin typeface="Times New Roman" panose="02020603050405020304" pitchFamily="18" charset="0"/>
                </a:rPr>
                <a:t>A</a:t>
              </a:r>
              <a:r>
                <a:rPr lang="pl-PL" altLang="en-US" sz="1400" b="1">
                  <a:latin typeface="Times New Roman" panose="02020603050405020304" pitchFamily="18" charset="0"/>
                </a:rPr>
                <a:t>DAM </a:t>
              </a:r>
              <a:r>
                <a:rPr lang="pl-PL" altLang="en-US" sz="1800" b="1">
                  <a:latin typeface="Times New Roman" panose="02020603050405020304" pitchFamily="18" charset="0"/>
                </a:rPr>
                <a:t>M</a:t>
              </a:r>
              <a:r>
                <a:rPr lang="pl-PL" altLang="en-US" sz="1400" b="1">
                  <a:latin typeface="Times New Roman" panose="02020603050405020304" pitchFamily="18" charset="0"/>
                </a:rPr>
                <a:t>ICKIEWICZ </a:t>
              </a:r>
              <a:r>
                <a:rPr lang="pl-PL" altLang="en-US" sz="1800" b="1">
                  <a:latin typeface="Times New Roman" panose="02020603050405020304" pitchFamily="18" charset="0"/>
                </a:rPr>
                <a:t>U</a:t>
              </a:r>
              <a:r>
                <a:rPr lang="pl-PL" altLang="en-US" sz="1400" b="1">
                  <a:latin typeface="Times New Roman" panose="02020603050405020304" pitchFamily="18" charset="0"/>
                </a:rPr>
                <a:t>NIVERSITY IN </a:t>
              </a:r>
              <a:r>
                <a:rPr lang="pl-PL" altLang="en-US" sz="1800" b="1">
                  <a:latin typeface="Times New Roman" panose="02020603050405020304" pitchFamily="18" charset="0"/>
                </a:rPr>
                <a:t>P</a:t>
              </a:r>
              <a:r>
                <a:rPr lang="pl-PL" altLang="en-US" sz="1400" b="1">
                  <a:latin typeface="Times New Roman" panose="02020603050405020304" pitchFamily="18" charset="0"/>
                </a:rPr>
                <a:t>OZNA</a:t>
              </a:r>
              <a:r>
                <a:rPr lang="en-US" altLang="en-US" sz="1400" b="1">
                  <a:latin typeface="Times New Roman" panose="02020603050405020304" pitchFamily="18" charset="0"/>
                  <a:cs typeface="Times New Roman" panose="02020603050405020304" pitchFamily="18" charset="0"/>
                </a:rPr>
                <a:t>Ń</a:t>
              </a:r>
              <a:endParaRPr lang="pl-PL" altLang="en-US" sz="1400" b="1">
                <a:latin typeface="Times New Roman" panose="02020603050405020304" pitchFamily="18" charset="0"/>
                <a:cs typeface="Times New Roman" panose="02020603050405020304" pitchFamily="18" charset="0"/>
              </a:endParaRPr>
            </a:p>
            <a:p>
              <a:pPr eaLnBrk="1" hangingPunct="1">
                <a:spcBef>
                  <a:spcPct val="20000"/>
                </a:spcBef>
                <a:defRPr/>
              </a:pPr>
              <a:r>
                <a:rPr lang="pl-PL" altLang="en-US" sz="1400" b="1">
                  <a:latin typeface="Times New Roman" panose="02020603050405020304" pitchFamily="18" charset="0"/>
                  <a:cs typeface="Times New Roman" panose="02020603050405020304" pitchFamily="18" charset="0"/>
                </a:rPr>
                <a:t>Faculty of English</a:t>
              </a:r>
              <a:endParaRPr lang="en-GB" altLang="en-US" sz="1400" b="1">
                <a:latin typeface="Times New Roman" panose="02020603050405020304" pitchFamily="18" charset="0"/>
              </a:endParaRPr>
            </a:p>
          </p:txBody>
        </p:sp>
        <p:sp>
          <p:nvSpPr>
            <p:cNvPr id="1032" name="Line 7">
              <a:extLst>
                <a:ext uri="{FF2B5EF4-FFF2-40B4-BE49-F238E27FC236}">
                  <a16:creationId xmlns:a16="http://schemas.microsoft.com/office/drawing/2014/main" id="{20815B89-C044-2E4E-B32A-611DB2D9935D}"/>
                </a:ext>
              </a:extLst>
            </p:cNvPr>
            <p:cNvSpPr>
              <a:spLocks noChangeShapeType="1"/>
            </p:cNvSpPr>
            <p:nvPr userDrawn="1"/>
          </p:nvSpPr>
          <p:spPr bwMode="auto">
            <a:xfrm>
              <a:off x="1936" y="856"/>
              <a:ext cx="3824" cy="0"/>
            </a:xfrm>
            <a:prstGeom prst="line">
              <a:avLst/>
            </a:prstGeom>
            <a:noFill/>
            <a:ln w="19050">
              <a:solidFill>
                <a:srgbClr val="002D69"/>
              </a:solidFill>
              <a:round/>
              <a:headEnd/>
              <a:tailEnd/>
            </a:ln>
            <a:extLst>
              <a:ext uri="{909E8E84-426E-40DD-AFC4-6F175D3DCCD1}">
                <a14:hiddenFill xmlns:a14="http://schemas.microsoft.com/office/drawing/2010/main">
                  <a:noFill/>
                </a14:hiddenFill>
              </a:ext>
            </a:extLst>
          </p:spPr>
          <p:txBody>
            <a:bodyPr/>
            <a:lstStyle/>
            <a:p>
              <a:endParaRPr lang="pl-PL"/>
            </a:p>
          </p:txBody>
        </p:sp>
      </p:grpSp>
      <p:pic>
        <p:nvPicPr>
          <p:cNvPr id="1030" name="Picture 8" descr="UAM_eagle">
            <a:extLst>
              <a:ext uri="{FF2B5EF4-FFF2-40B4-BE49-F238E27FC236}">
                <a16:creationId xmlns:a16="http://schemas.microsoft.com/office/drawing/2014/main" id="{41E8BC7F-6751-A242-ABA3-065DDE87FCF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5775" y="323850"/>
            <a:ext cx="946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hf sldNum="0" hdr="0" ftr="0" dt="0"/>
  <p:txStyles>
    <p:titleStyle>
      <a:lvl1pPr algn="ctr" rtl="0" eaLnBrk="0" fontAlgn="base" hangingPunct="0">
        <a:spcBef>
          <a:spcPct val="0"/>
        </a:spcBef>
        <a:spcAft>
          <a:spcPct val="0"/>
        </a:spcAft>
        <a:defRPr sz="4400">
          <a:solidFill>
            <a:schemeClr val="tx1"/>
          </a:solidFill>
          <a:latin typeface="+mj-lt"/>
          <a:ea typeface="MS PGothic" panose="020B0600070205080204" pitchFamily="34" charset="-128"/>
          <a:cs typeface="ＭＳ Ｐゴシック" pitchFamily="-103" charset="-128"/>
        </a:defRPr>
      </a:lvl1pPr>
      <a:lvl2pPr algn="ctr" rtl="0" eaLnBrk="0" fontAlgn="base" hangingPunct="0">
        <a:spcBef>
          <a:spcPct val="0"/>
        </a:spcBef>
        <a:spcAft>
          <a:spcPct val="0"/>
        </a:spcAft>
        <a:defRPr sz="4400">
          <a:solidFill>
            <a:schemeClr val="tx1"/>
          </a:solidFill>
          <a:latin typeface="Arial" pitchFamily="-103" charset="0"/>
          <a:ea typeface="MS PGothic" panose="020B0600070205080204" pitchFamily="34" charset="-128"/>
          <a:cs typeface="ＭＳ Ｐゴシック" pitchFamily="-103" charset="-128"/>
        </a:defRPr>
      </a:lvl2pPr>
      <a:lvl3pPr algn="ctr" rtl="0" eaLnBrk="0" fontAlgn="base" hangingPunct="0">
        <a:spcBef>
          <a:spcPct val="0"/>
        </a:spcBef>
        <a:spcAft>
          <a:spcPct val="0"/>
        </a:spcAft>
        <a:defRPr sz="4400">
          <a:solidFill>
            <a:schemeClr val="tx1"/>
          </a:solidFill>
          <a:latin typeface="Arial" pitchFamily="-103" charset="0"/>
          <a:ea typeface="MS PGothic" panose="020B0600070205080204" pitchFamily="34" charset="-128"/>
          <a:cs typeface="ＭＳ Ｐゴシック" pitchFamily="-103" charset="-128"/>
        </a:defRPr>
      </a:lvl3pPr>
      <a:lvl4pPr algn="ctr" rtl="0" eaLnBrk="0" fontAlgn="base" hangingPunct="0">
        <a:spcBef>
          <a:spcPct val="0"/>
        </a:spcBef>
        <a:spcAft>
          <a:spcPct val="0"/>
        </a:spcAft>
        <a:defRPr sz="4400">
          <a:solidFill>
            <a:schemeClr val="tx1"/>
          </a:solidFill>
          <a:latin typeface="Arial" pitchFamily="-103" charset="0"/>
          <a:ea typeface="MS PGothic" panose="020B0600070205080204" pitchFamily="34" charset="-128"/>
          <a:cs typeface="ＭＳ Ｐゴシック" pitchFamily="-103" charset="-128"/>
        </a:defRPr>
      </a:lvl4pPr>
      <a:lvl5pPr algn="ctr" rtl="0" eaLnBrk="0" fontAlgn="base" hangingPunct="0">
        <a:spcBef>
          <a:spcPct val="0"/>
        </a:spcBef>
        <a:spcAft>
          <a:spcPct val="0"/>
        </a:spcAft>
        <a:defRPr sz="4400">
          <a:solidFill>
            <a:schemeClr val="tx1"/>
          </a:solidFill>
          <a:latin typeface="Arial" pitchFamily="-103" charset="0"/>
          <a:ea typeface="MS PGothic" panose="020B0600070205080204" pitchFamily="34" charset="-128"/>
          <a:cs typeface="ＭＳ Ｐゴシック" pitchFamily="-103" charset="-128"/>
        </a:defRPr>
      </a:lvl5pPr>
      <a:lvl6pPr marL="457200" algn="ctr" rtl="0" eaLnBrk="0" fontAlgn="base" hangingPunct="0">
        <a:spcBef>
          <a:spcPct val="0"/>
        </a:spcBef>
        <a:spcAft>
          <a:spcPct val="0"/>
        </a:spcAft>
        <a:defRPr sz="4400">
          <a:solidFill>
            <a:schemeClr val="tx1"/>
          </a:solidFill>
          <a:latin typeface="Arial" pitchFamily="-103" charset="0"/>
        </a:defRPr>
      </a:lvl6pPr>
      <a:lvl7pPr marL="914400" algn="ctr" rtl="0" eaLnBrk="0" fontAlgn="base" hangingPunct="0">
        <a:spcBef>
          <a:spcPct val="0"/>
        </a:spcBef>
        <a:spcAft>
          <a:spcPct val="0"/>
        </a:spcAft>
        <a:defRPr sz="4400">
          <a:solidFill>
            <a:schemeClr val="tx1"/>
          </a:solidFill>
          <a:latin typeface="Arial" pitchFamily="-103" charset="0"/>
        </a:defRPr>
      </a:lvl7pPr>
      <a:lvl8pPr marL="1371600" algn="ctr" rtl="0" eaLnBrk="0" fontAlgn="base" hangingPunct="0">
        <a:spcBef>
          <a:spcPct val="0"/>
        </a:spcBef>
        <a:spcAft>
          <a:spcPct val="0"/>
        </a:spcAft>
        <a:defRPr sz="4400">
          <a:solidFill>
            <a:schemeClr val="tx1"/>
          </a:solidFill>
          <a:latin typeface="Arial" pitchFamily="-103" charset="0"/>
        </a:defRPr>
      </a:lvl8pPr>
      <a:lvl9pPr marL="1828800" algn="ctr" rtl="0" eaLnBrk="0" fontAlgn="base" hangingPunct="0">
        <a:spcBef>
          <a:spcPct val="0"/>
        </a:spcBef>
        <a:spcAft>
          <a:spcPct val="0"/>
        </a:spcAft>
        <a:defRPr sz="4400">
          <a:solidFill>
            <a:schemeClr val="tx1"/>
          </a:solidFill>
          <a:latin typeface="Arial" pitchFamily="-103"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S PGothic" panose="020B0600070205080204" pitchFamily="34" charset="-128"/>
          <a:cs typeface="ＭＳ Ｐゴシック" pitchFamily="-103" charset="-128"/>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Font typeface="Arial" pitchFamily="-103" charset="0"/>
        <a:buChar char="»"/>
        <a:defRPr sz="2000">
          <a:solidFill>
            <a:schemeClr val="tx1"/>
          </a:solidFill>
          <a:latin typeface="+mn-lt"/>
          <a:ea typeface="ＭＳ Ｐゴシック" pitchFamily="-103" charset="-128"/>
        </a:defRPr>
      </a:lvl6pPr>
      <a:lvl7pPr marL="2971800" indent="-228600" algn="l" rtl="0" eaLnBrk="0" fontAlgn="base" hangingPunct="0">
        <a:spcBef>
          <a:spcPct val="20000"/>
        </a:spcBef>
        <a:spcAft>
          <a:spcPct val="0"/>
        </a:spcAft>
        <a:buFont typeface="Arial" pitchFamily="-103" charset="0"/>
        <a:buChar char="»"/>
        <a:defRPr sz="2000">
          <a:solidFill>
            <a:schemeClr val="tx1"/>
          </a:solidFill>
          <a:latin typeface="+mn-lt"/>
          <a:ea typeface="ＭＳ Ｐゴシック" pitchFamily="-103" charset="-128"/>
        </a:defRPr>
      </a:lvl7pPr>
      <a:lvl8pPr marL="3429000" indent="-228600" algn="l" rtl="0" eaLnBrk="0" fontAlgn="base" hangingPunct="0">
        <a:spcBef>
          <a:spcPct val="20000"/>
        </a:spcBef>
        <a:spcAft>
          <a:spcPct val="0"/>
        </a:spcAft>
        <a:buFont typeface="Arial" pitchFamily="-103" charset="0"/>
        <a:buChar char="»"/>
        <a:defRPr sz="2000">
          <a:solidFill>
            <a:schemeClr val="tx1"/>
          </a:solidFill>
          <a:latin typeface="+mn-lt"/>
          <a:ea typeface="ＭＳ Ｐゴシック" pitchFamily="-103" charset="-128"/>
        </a:defRPr>
      </a:lvl8pPr>
      <a:lvl9pPr marL="3886200" indent="-228600" algn="l" rtl="0" eaLnBrk="0" fontAlgn="base" hangingPunct="0">
        <a:spcBef>
          <a:spcPct val="20000"/>
        </a:spcBef>
        <a:spcAft>
          <a:spcPct val="0"/>
        </a:spcAft>
        <a:buFont typeface="Arial" pitchFamily="-103" charset="0"/>
        <a:buChar char="»"/>
        <a:defRPr sz="2000">
          <a:solidFill>
            <a:schemeClr val="tx1"/>
          </a:solidFill>
          <a:latin typeface="+mn-lt"/>
          <a:ea typeface="ＭＳ Ｐゴシック" pitchFamily="-103" charset="-128"/>
        </a:defRPr>
      </a:lvl9pPr>
    </p:bodyStyle>
    <p:otherStyle>
      <a:defPPr>
        <a:defRPr lang="pl-P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3555A70-A5ED-E849-BA7E-F1D558C843B6}"/>
              </a:ext>
            </a:extLst>
          </p:cNvPr>
          <p:cNvSpPr>
            <a:spLocks noGrp="1" noChangeArrowheads="1"/>
          </p:cNvSpPr>
          <p:nvPr>
            <p:ph type="title"/>
          </p:nvPr>
        </p:nvSpPr>
        <p:spPr bwMode="auto">
          <a:xfrm>
            <a:off x="1692275" y="274638"/>
            <a:ext cx="6994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Kliknij, aby edytować styl wzorca tytułu</a:t>
            </a:r>
          </a:p>
        </p:txBody>
      </p:sp>
      <p:sp>
        <p:nvSpPr>
          <p:cNvPr id="155652" name="Rectangle 4">
            <a:extLst>
              <a:ext uri="{FF2B5EF4-FFF2-40B4-BE49-F238E27FC236}">
                <a16:creationId xmlns:a16="http://schemas.microsoft.com/office/drawing/2014/main" id="{F10D143B-64A2-BE48-A267-D5D5DF3AC839}"/>
              </a:ext>
            </a:extLst>
          </p:cNvPr>
          <p:cNvSpPr>
            <a:spLocks noGrp="1" noChangeArrowheads="1"/>
          </p:cNvSpPr>
          <p:nvPr>
            <p:ph type="body" idx="1"/>
          </p:nvPr>
        </p:nvSpPr>
        <p:spPr bwMode="auto">
          <a:xfrm>
            <a:off x="1692275" y="1600200"/>
            <a:ext cx="69945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Kliknij, aby edytować style wzorca tekstu</a:t>
            </a:r>
          </a:p>
          <a:p>
            <a:pPr lvl="1"/>
            <a:r>
              <a:rPr lang="en-GB" altLang="en-US"/>
              <a:t>Drugi poziom</a:t>
            </a:r>
          </a:p>
          <a:p>
            <a:pPr lvl="2"/>
            <a:r>
              <a:rPr lang="en-GB" altLang="en-US"/>
              <a:t>Trzeci poziom</a:t>
            </a:r>
          </a:p>
          <a:p>
            <a:pPr lvl="3"/>
            <a:r>
              <a:rPr lang="en-GB" altLang="en-US"/>
              <a:t>Czwarty poziom</a:t>
            </a:r>
          </a:p>
          <a:p>
            <a:pPr lvl="4"/>
            <a:r>
              <a:rPr lang="en-GB" altLang="en-US"/>
              <a:t>Piąty poziom</a:t>
            </a:r>
          </a:p>
        </p:txBody>
      </p:sp>
      <p:sp>
        <p:nvSpPr>
          <p:cNvPr id="155653" name="Rectangle 5">
            <a:extLst>
              <a:ext uri="{FF2B5EF4-FFF2-40B4-BE49-F238E27FC236}">
                <a16:creationId xmlns:a16="http://schemas.microsoft.com/office/drawing/2014/main" id="{88CC00B8-0174-1D4F-9BA0-548D7F08C19B}"/>
              </a:ext>
            </a:extLst>
          </p:cNvPr>
          <p:cNvSpPr>
            <a:spLocks noGrp="1" noChangeArrowheads="1"/>
          </p:cNvSpPr>
          <p:nvPr>
            <p:ph type="ftr" sz="quarter" idx="3"/>
          </p:nvPr>
        </p:nvSpPr>
        <p:spPr bwMode="auto">
          <a:xfrm>
            <a:off x="3132138" y="6561138"/>
            <a:ext cx="3671887" cy="296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a:solidFill>
                  <a:schemeClr val="tx1"/>
                </a:solidFill>
                <a:latin typeface="Arial" pitchFamily="-103" charset="0"/>
                <a:ea typeface="Arial" pitchFamily="-103" charset="0"/>
                <a:cs typeface="Arial" pitchFamily="-103" charset="0"/>
              </a:defRPr>
            </a:lvl1pPr>
          </a:lstStyle>
          <a:p>
            <a:pPr>
              <a:defRPr/>
            </a:pPr>
            <a:r>
              <a:rPr lang="en-GB"/>
              <a:t>Culture and Cognition in Language 2, Rzeszów 25-26.04.2019.</a:t>
            </a:r>
          </a:p>
        </p:txBody>
      </p:sp>
      <p:sp>
        <p:nvSpPr>
          <p:cNvPr id="155654" name="Rectangle 6">
            <a:extLst>
              <a:ext uri="{FF2B5EF4-FFF2-40B4-BE49-F238E27FC236}">
                <a16:creationId xmlns:a16="http://schemas.microsoft.com/office/drawing/2014/main" id="{DF4EB068-2297-FB41-9D63-081DB5B9948B}"/>
              </a:ext>
            </a:extLst>
          </p:cNvPr>
          <p:cNvSpPr>
            <a:spLocks noGrp="1" noChangeArrowheads="1"/>
          </p:cNvSpPr>
          <p:nvPr>
            <p:ph type="sldNum" sz="quarter" idx="4"/>
          </p:nvPr>
        </p:nvSpPr>
        <p:spPr bwMode="auto">
          <a:xfrm>
            <a:off x="7010400" y="6561138"/>
            <a:ext cx="2133600" cy="296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9DD5094B-E903-6F4C-B3C0-FAAD5F398CE7}" type="slidenum">
              <a:rPr lang="en-GB" altLang="en-US"/>
              <a:pPr/>
              <a:t>‹#›</a:t>
            </a:fld>
            <a:endParaRPr lang="en-GB" altLang="en-US"/>
          </a:p>
        </p:txBody>
      </p:sp>
      <p:sp>
        <p:nvSpPr>
          <p:cNvPr id="2054" name="Rectangle 7">
            <a:extLst>
              <a:ext uri="{FF2B5EF4-FFF2-40B4-BE49-F238E27FC236}">
                <a16:creationId xmlns:a16="http://schemas.microsoft.com/office/drawing/2014/main" id="{E3812E78-2FC6-6742-B46A-25120C0EFA5B}"/>
              </a:ext>
            </a:extLst>
          </p:cNvPr>
          <p:cNvSpPr>
            <a:spLocks noChangeArrowheads="1"/>
          </p:cNvSpPr>
          <p:nvPr/>
        </p:nvSpPr>
        <p:spPr bwMode="auto">
          <a:xfrm>
            <a:off x="3048000" y="1425575"/>
            <a:ext cx="6096000" cy="55563"/>
          </a:xfrm>
          <a:prstGeom prst="rect">
            <a:avLst/>
          </a:prstGeom>
          <a:solidFill>
            <a:srgbClr val="7C2128"/>
          </a:solidFill>
          <a:ln>
            <a:noFill/>
          </a:ln>
        </p:spPr>
        <p:txBody>
          <a:bodyPr wrap="none" anchor="ctr"/>
          <a:lstStyle>
            <a:lvl1pPr>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1pPr>
            <a:lvl2pPr marL="742950" indent="-28575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2pPr>
            <a:lvl3pPr marL="11430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3pPr>
            <a:lvl4pPr marL="16002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4pPr>
            <a:lvl5pPr marL="20574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9pPr>
          </a:lstStyle>
          <a:p>
            <a:pPr>
              <a:defRPr/>
            </a:pPr>
            <a:endParaRPr lang="en-GB" altLang="en-US"/>
          </a:p>
        </p:txBody>
      </p:sp>
      <p:sp>
        <p:nvSpPr>
          <p:cNvPr id="2055" name="Rectangle 8">
            <a:extLst>
              <a:ext uri="{FF2B5EF4-FFF2-40B4-BE49-F238E27FC236}">
                <a16:creationId xmlns:a16="http://schemas.microsoft.com/office/drawing/2014/main" id="{95B6BEB7-F69B-4346-9E04-702D78012402}"/>
              </a:ext>
            </a:extLst>
          </p:cNvPr>
          <p:cNvSpPr>
            <a:spLocks noChangeArrowheads="1"/>
          </p:cNvSpPr>
          <p:nvPr/>
        </p:nvSpPr>
        <p:spPr bwMode="auto">
          <a:xfrm>
            <a:off x="3048000" y="6361113"/>
            <a:ext cx="6096000" cy="230187"/>
          </a:xfrm>
          <a:prstGeom prst="rect">
            <a:avLst/>
          </a:prstGeom>
          <a:solidFill>
            <a:srgbClr val="7C2128"/>
          </a:solidFill>
          <a:ln>
            <a:noFill/>
          </a:ln>
        </p:spPr>
        <p:txBody>
          <a:bodyPr wrap="none" anchor="ctr"/>
          <a:lstStyle>
            <a:lvl1pPr>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1pPr>
            <a:lvl2pPr marL="742950" indent="-28575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2pPr>
            <a:lvl3pPr marL="11430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3pPr>
            <a:lvl4pPr marL="16002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4pPr>
            <a:lvl5pPr marL="20574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9pPr>
          </a:lstStyle>
          <a:p>
            <a:pPr>
              <a:defRPr/>
            </a:pPr>
            <a:endParaRPr lang="en-GB" altLang="en-US"/>
          </a:p>
        </p:txBody>
      </p:sp>
      <p:pic>
        <p:nvPicPr>
          <p:cNvPr id="2056" name="Picture 9" descr="UAM_eagle">
            <a:extLst>
              <a:ext uri="{FF2B5EF4-FFF2-40B4-BE49-F238E27FC236}">
                <a16:creationId xmlns:a16="http://schemas.microsoft.com/office/drawing/2014/main" id="{73BED01D-5CB9-4749-B0A5-66CDC6B4A2A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5775" y="323850"/>
            <a:ext cx="946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155652">
                                            <p:txEl>
                                              <p:pRg st="0" end="0"/>
                                            </p:txEl>
                                          </p:spTgt>
                                        </p:tgtEl>
                                        <p:attrNameLst>
                                          <p:attrName>style.opacity</p:attrName>
                                        </p:attrNameLst>
                                      </p:cBhvr>
                                      <p:to>
                                        <p:strVal val="0.25"/>
                                      </p:to>
                                    </p:set>
                                    <p:animEffect filter="image" prLst="opacity: 0.25">
                                      <p:cBhvr rctx="IE">
                                        <p:cTn id="7" dur="indefinite"/>
                                        <p:tgtEl>
                                          <p:spTgt spid="155652">
                                            <p:txEl>
                                              <p:pRg st="0" end="0"/>
                                            </p:txEl>
                                          </p:spTgt>
                                        </p:tgtEl>
                                      </p:cBhvr>
                                    </p:animEffect>
                                  </p:childTnLst>
                                </p:cTn>
                              </p:par>
                              <p:par>
                                <p:cTn id="8" presetID="9" presetClass="emph" presetSubtype="0" grpId="0" nodeType="withEffect">
                                  <p:stCondLst>
                                    <p:cond delay="0"/>
                                  </p:stCondLst>
                                  <p:childTnLst>
                                    <p:set>
                                      <p:cBhvr rctx="PPT">
                                        <p:cTn id="9" dur="indefinite"/>
                                        <p:tgtEl>
                                          <p:spTgt spid="155652">
                                            <p:txEl>
                                              <p:pRg st="1" end="1"/>
                                            </p:txEl>
                                          </p:spTgt>
                                        </p:tgtEl>
                                        <p:attrNameLst>
                                          <p:attrName>style.opacity</p:attrName>
                                        </p:attrNameLst>
                                      </p:cBhvr>
                                      <p:to>
                                        <p:strVal val="0.25"/>
                                      </p:to>
                                    </p:set>
                                    <p:animEffect filter="image" prLst="opacity: 0.25">
                                      <p:cBhvr rctx="IE">
                                        <p:cTn id="10" dur="indefinite"/>
                                        <p:tgtEl>
                                          <p:spTgt spid="155652">
                                            <p:txEl>
                                              <p:pRg st="1" end="1"/>
                                            </p:txEl>
                                          </p:spTgt>
                                        </p:tgtEl>
                                      </p:cBhvr>
                                    </p:animEffect>
                                  </p:childTnLst>
                                </p:cTn>
                              </p:par>
                              <p:par>
                                <p:cTn id="11" presetID="9" presetClass="emph" presetSubtype="0" grpId="0" nodeType="withEffect">
                                  <p:stCondLst>
                                    <p:cond delay="0"/>
                                  </p:stCondLst>
                                  <p:childTnLst>
                                    <p:set>
                                      <p:cBhvr rctx="PPT">
                                        <p:cTn id="12" dur="indefinite"/>
                                        <p:tgtEl>
                                          <p:spTgt spid="155652">
                                            <p:txEl>
                                              <p:pRg st="2" end="2"/>
                                            </p:txEl>
                                          </p:spTgt>
                                        </p:tgtEl>
                                        <p:attrNameLst>
                                          <p:attrName>style.opacity</p:attrName>
                                        </p:attrNameLst>
                                      </p:cBhvr>
                                      <p:to>
                                        <p:strVal val="0.25"/>
                                      </p:to>
                                    </p:set>
                                    <p:animEffect filter="image" prLst="opacity: 0.25">
                                      <p:cBhvr rctx="IE">
                                        <p:cTn id="13" dur="indefinite"/>
                                        <p:tgtEl>
                                          <p:spTgt spid="155652">
                                            <p:txEl>
                                              <p:pRg st="2" end="2"/>
                                            </p:txEl>
                                          </p:spTgt>
                                        </p:tgtEl>
                                      </p:cBhvr>
                                    </p:animEffect>
                                  </p:childTnLst>
                                </p:cTn>
                              </p:par>
                              <p:par>
                                <p:cTn id="14" presetID="9" presetClass="emph" presetSubtype="0" grpId="0" nodeType="withEffect">
                                  <p:stCondLst>
                                    <p:cond delay="0"/>
                                  </p:stCondLst>
                                  <p:childTnLst>
                                    <p:set>
                                      <p:cBhvr rctx="PPT">
                                        <p:cTn id="15" dur="indefinite"/>
                                        <p:tgtEl>
                                          <p:spTgt spid="155652">
                                            <p:txEl>
                                              <p:pRg st="3" end="3"/>
                                            </p:txEl>
                                          </p:spTgt>
                                        </p:tgtEl>
                                        <p:attrNameLst>
                                          <p:attrName>style.opacity</p:attrName>
                                        </p:attrNameLst>
                                      </p:cBhvr>
                                      <p:to>
                                        <p:strVal val="0.25"/>
                                      </p:to>
                                    </p:set>
                                    <p:animEffect filter="image" prLst="opacity: 0.25">
                                      <p:cBhvr rctx="IE">
                                        <p:cTn id="16" dur="indefinite"/>
                                        <p:tgtEl>
                                          <p:spTgt spid="155652">
                                            <p:txEl>
                                              <p:pRg st="3" end="3"/>
                                            </p:txEl>
                                          </p:spTgt>
                                        </p:tgtEl>
                                      </p:cBhvr>
                                    </p:animEffect>
                                  </p:childTnLst>
                                </p:cTn>
                              </p:par>
                              <p:par>
                                <p:cTn id="17" presetID="9" presetClass="emph" presetSubtype="0" grpId="0" nodeType="withEffect">
                                  <p:stCondLst>
                                    <p:cond delay="0"/>
                                  </p:stCondLst>
                                  <p:childTnLst>
                                    <p:set>
                                      <p:cBhvr rctx="PPT">
                                        <p:cTn id="18" dur="indefinite"/>
                                        <p:tgtEl>
                                          <p:spTgt spid="155652">
                                            <p:txEl>
                                              <p:pRg st="4" end="4"/>
                                            </p:txEl>
                                          </p:spTgt>
                                        </p:tgtEl>
                                        <p:attrNameLst>
                                          <p:attrName>style.opacity</p:attrName>
                                        </p:attrNameLst>
                                      </p:cBhvr>
                                      <p:to>
                                        <p:strVal val="0.25"/>
                                      </p:to>
                                    </p:set>
                                    <p:animEffect filter="image" prLst="opacity: 0.25">
                                      <p:cBhvr rctx="IE">
                                        <p:cTn id="19" dur="indefinite"/>
                                        <p:tgtEl>
                                          <p:spTgt spid="155652">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mph" presetSubtype="0" grpId="1" nodeType="clickEffect">
                                  <p:stCondLst>
                                    <p:cond delay="0"/>
                                  </p:stCondLst>
                                  <p:childTnLst>
                                    <p:set>
                                      <p:cBhvr rctx="PPT">
                                        <p:cTn id="23" dur="indefinite"/>
                                        <p:tgtEl>
                                          <p:spTgt spid="155652">
                                            <p:txEl>
                                              <p:pRg st="0" end="0"/>
                                            </p:txEl>
                                          </p:spTgt>
                                        </p:tgtEl>
                                        <p:attrNameLst>
                                          <p:attrName>style.opacity</p:attrName>
                                        </p:attrNameLst>
                                      </p:cBhvr>
                                      <p:to>
                                        <p:strVal val="1.0"/>
                                      </p:to>
                                    </p:set>
                                    <p:animEffect filter="image" prLst="opacity: 1.0">
                                      <p:cBhvr rctx="IE">
                                        <p:cTn id="24" dur="indefinite"/>
                                        <p:tgtEl>
                                          <p:spTgt spid="155652">
                                            <p:txEl>
                                              <p:pRg st="0" end="0"/>
                                            </p:txEl>
                                          </p:spTgt>
                                        </p:tgtEl>
                                      </p:cBhvr>
                                    </p:animEffect>
                                  </p:childTnLst>
                                </p:cTn>
                              </p:par>
                              <p:par>
                                <p:cTn id="25" presetID="9" presetClass="emph" presetSubtype="0" grpId="1" nodeType="withEffect">
                                  <p:stCondLst>
                                    <p:cond delay="0"/>
                                  </p:stCondLst>
                                  <p:childTnLst>
                                    <p:set>
                                      <p:cBhvr rctx="PPT">
                                        <p:cTn id="26" dur="indefinite"/>
                                        <p:tgtEl>
                                          <p:spTgt spid="155652">
                                            <p:txEl>
                                              <p:pRg st="1" end="1"/>
                                            </p:txEl>
                                          </p:spTgt>
                                        </p:tgtEl>
                                        <p:attrNameLst>
                                          <p:attrName>style.opacity</p:attrName>
                                        </p:attrNameLst>
                                      </p:cBhvr>
                                      <p:to>
                                        <p:strVal val="1.0"/>
                                      </p:to>
                                    </p:set>
                                    <p:animEffect filter="image" prLst="opacity: 1.0">
                                      <p:cBhvr rctx="IE">
                                        <p:cTn id="27" dur="indefinite"/>
                                        <p:tgtEl>
                                          <p:spTgt spid="155652">
                                            <p:txEl>
                                              <p:pRg st="1" end="1"/>
                                            </p:txEl>
                                          </p:spTgt>
                                        </p:tgtEl>
                                      </p:cBhvr>
                                    </p:animEffect>
                                  </p:childTnLst>
                                </p:cTn>
                              </p:par>
                              <p:par>
                                <p:cTn id="28" presetID="9" presetClass="emph" presetSubtype="0" grpId="1" nodeType="withEffect">
                                  <p:stCondLst>
                                    <p:cond delay="0"/>
                                  </p:stCondLst>
                                  <p:childTnLst>
                                    <p:set>
                                      <p:cBhvr rctx="PPT">
                                        <p:cTn id="29" dur="indefinite"/>
                                        <p:tgtEl>
                                          <p:spTgt spid="155652">
                                            <p:txEl>
                                              <p:pRg st="2" end="2"/>
                                            </p:txEl>
                                          </p:spTgt>
                                        </p:tgtEl>
                                        <p:attrNameLst>
                                          <p:attrName>style.opacity</p:attrName>
                                        </p:attrNameLst>
                                      </p:cBhvr>
                                      <p:to>
                                        <p:strVal val="1.0"/>
                                      </p:to>
                                    </p:set>
                                    <p:animEffect filter="image" prLst="opacity: 1.0">
                                      <p:cBhvr rctx="IE">
                                        <p:cTn id="30" dur="indefinite"/>
                                        <p:tgtEl>
                                          <p:spTgt spid="155652">
                                            <p:txEl>
                                              <p:pRg st="2" end="2"/>
                                            </p:txEl>
                                          </p:spTgt>
                                        </p:tgtEl>
                                      </p:cBhvr>
                                    </p:animEffect>
                                  </p:childTnLst>
                                </p:cTn>
                              </p:par>
                              <p:par>
                                <p:cTn id="31" presetID="9" presetClass="emph" presetSubtype="0" grpId="1" nodeType="withEffect">
                                  <p:stCondLst>
                                    <p:cond delay="0"/>
                                  </p:stCondLst>
                                  <p:childTnLst>
                                    <p:set>
                                      <p:cBhvr rctx="PPT">
                                        <p:cTn id="32" dur="indefinite"/>
                                        <p:tgtEl>
                                          <p:spTgt spid="155652">
                                            <p:txEl>
                                              <p:pRg st="3" end="3"/>
                                            </p:txEl>
                                          </p:spTgt>
                                        </p:tgtEl>
                                        <p:attrNameLst>
                                          <p:attrName>style.opacity</p:attrName>
                                        </p:attrNameLst>
                                      </p:cBhvr>
                                      <p:to>
                                        <p:strVal val="1.0"/>
                                      </p:to>
                                    </p:set>
                                    <p:animEffect filter="image" prLst="opacity: 1.0">
                                      <p:cBhvr rctx="IE">
                                        <p:cTn id="33" dur="indefinite"/>
                                        <p:tgtEl>
                                          <p:spTgt spid="155652">
                                            <p:txEl>
                                              <p:pRg st="3" end="3"/>
                                            </p:txEl>
                                          </p:spTgt>
                                        </p:tgtEl>
                                      </p:cBhvr>
                                    </p:animEffect>
                                  </p:childTnLst>
                                </p:cTn>
                              </p:par>
                              <p:par>
                                <p:cTn id="34" presetID="9" presetClass="emph" presetSubtype="0" grpId="1" nodeType="withEffect">
                                  <p:stCondLst>
                                    <p:cond delay="0"/>
                                  </p:stCondLst>
                                  <p:childTnLst>
                                    <p:set>
                                      <p:cBhvr rctx="PPT">
                                        <p:cTn id="35" dur="indefinite"/>
                                        <p:tgtEl>
                                          <p:spTgt spid="155652">
                                            <p:txEl>
                                              <p:pRg st="4" end="4"/>
                                            </p:txEl>
                                          </p:spTgt>
                                        </p:tgtEl>
                                        <p:attrNameLst>
                                          <p:attrName>style.opacity</p:attrName>
                                        </p:attrNameLst>
                                      </p:cBhvr>
                                      <p:to>
                                        <p:strVal val="1.0"/>
                                      </p:to>
                                    </p:set>
                                    <p:animEffect filter="image" prLst="opacity: 1.0">
                                      <p:cBhvr rctx="IE">
                                        <p:cTn id="36" dur="indefinite"/>
                                        <p:tgtEl>
                                          <p:spTgt spid="15565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2" grpId="0" build="allAtOnce" bldLvl="2">
        <p:tmplLst>
          <p:tmpl lvl="1">
            <p:tnLst>
              <p:par>
                <p:cTn presetID="9" presetClass="emph" presetSubtype="0" nodeType="withEffect">
                  <p:stCondLst>
                    <p:cond delay="0"/>
                  </p:stCondLst>
                  <p:childTnLst>
                    <p:set>
                      <p:cBhvr rctx="PPT">
                        <p:cTn dur="indefinite"/>
                        <p:tgtEl>
                          <p:spTgt spid="155652"/>
                        </p:tgtEl>
                        <p:attrNameLst>
                          <p:attrName>style.opacity</p:attrName>
                        </p:attrNameLst>
                      </p:cBhvr>
                      <p:to>
                        <p:strVal val="0.25"/>
                      </p:to>
                    </p:set>
                    <p:animEffect filter="image" prLst="opacity: 0.25">
                      <p:cBhvr rctx="IE">
                        <p:cTn dur="indefinite"/>
                        <p:tgtEl>
                          <p:spTgt spid="155652"/>
                        </p:tgtEl>
                      </p:cBhvr>
                    </p:animEffect>
                  </p:childTnLst>
                </p:cTn>
              </p:par>
            </p:tnLst>
          </p:tmpl>
          <p:tmpl lvl="2">
            <p:tnLst>
              <p:par>
                <p:cTn presetID="9" presetClass="emph" presetSubtype="0" nodeType="withEffect">
                  <p:stCondLst>
                    <p:cond delay="0"/>
                  </p:stCondLst>
                  <p:childTnLst>
                    <p:set>
                      <p:cBhvr rctx="PPT">
                        <p:cTn dur="indefinite"/>
                        <p:tgtEl>
                          <p:spTgt spid="155652"/>
                        </p:tgtEl>
                        <p:attrNameLst>
                          <p:attrName>style.opacity</p:attrName>
                        </p:attrNameLst>
                      </p:cBhvr>
                      <p:to>
                        <p:strVal val="0.25"/>
                      </p:to>
                    </p:set>
                    <p:animEffect filter="image" prLst="opacity: 0.25">
                      <p:cBhvr rctx="IE">
                        <p:cTn dur="indefinite"/>
                        <p:tgtEl>
                          <p:spTgt spid="155652"/>
                        </p:tgtEl>
                      </p:cBhvr>
                    </p:animEffect>
                  </p:childTnLst>
                </p:cTn>
              </p:par>
            </p:tnLst>
          </p:tmpl>
          <p:tmpl lvl="3">
            <p:tnLst>
              <p:par>
                <p:cTn presetID="9" presetClass="emph" presetSubtype="0" nodeType="withEffect">
                  <p:stCondLst>
                    <p:cond delay="0"/>
                  </p:stCondLst>
                  <p:childTnLst>
                    <p:set>
                      <p:cBhvr rctx="PPT">
                        <p:cTn dur="indefinite"/>
                        <p:tgtEl>
                          <p:spTgt spid="155652"/>
                        </p:tgtEl>
                        <p:attrNameLst>
                          <p:attrName>style.opacity</p:attrName>
                        </p:attrNameLst>
                      </p:cBhvr>
                      <p:to>
                        <p:strVal val="0.25"/>
                      </p:to>
                    </p:set>
                    <p:animEffect filter="image" prLst="opacity: 0.25">
                      <p:cBhvr rctx="IE">
                        <p:cTn dur="indefinite"/>
                        <p:tgtEl>
                          <p:spTgt spid="155652"/>
                        </p:tgtEl>
                      </p:cBhvr>
                    </p:animEffect>
                  </p:childTnLst>
                </p:cTn>
              </p:par>
            </p:tnLst>
          </p:tmpl>
          <p:tmpl lvl="4">
            <p:tnLst>
              <p:par>
                <p:cTn presetID="9" presetClass="emph" presetSubtype="0" nodeType="withEffect">
                  <p:stCondLst>
                    <p:cond delay="0"/>
                  </p:stCondLst>
                  <p:childTnLst>
                    <p:set>
                      <p:cBhvr rctx="PPT">
                        <p:cTn dur="indefinite"/>
                        <p:tgtEl>
                          <p:spTgt spid="155652"/>
                        </p:tgtEl>
                        <p:attrNameLst>
                          <p:attrName>style.opacity</p:attrName>
                        </p:attrNameLst>
                      </p:cBhvr>
                      <p:to>
                        <p:strVal val="0.25"/>
                      </p:to>
                    </p:set>
                    <p:animEffect filter="image" prLst="opacity: 0.25">
                      <p:cBhvr rctx="IE">
                        <p:cTn dur="indefinite"/>
                        <p:tgtEl>
                          <p:spTgt spid="155652"/>
                        </p:tgtEl>
                      </p:cBhvr>
                    </p:animEffect>
                  </p:childTnLst>
                </p:cTn>
              </p:par>
            </p:tnLst>
          </p:tmpl>
          <p:tmpl lvl="5">
            <p:tnLst>
              <p:par>
                <p:cTn presetID="9" presetClass="emph" presetSubtype="0" nodeType="withEffect">
                  <p:stCondLst>
                    <p:cond delay="0"/>
                  </p:stCondLst>
                  <p:childTnLst>
                    <p:set>
                      <p:cBhvr rctx="PPT">
                        <p:cTn dur="indefinite"/>
                        <p:tgtEl>
                          <p:spTgt spid="155652"/>
                        </p:tgtEl>
                        <p:attrNameLst>
                          <p:attrName>style.opacity</p:attrName>
                        </p:attrNameLst>
                      </p:cBhvr>
                      <p:to>
                        <p:strVal val="0.25"/>
                      </p:to>
                    </p:set>
                    <p:animEffect filter="image" prLst="opacity: 0.25">
                      <p:cBhvr rctx="IE">
                        <p:cTn dur="indefinite"/>
                        <p:tgtEl>
                          <p:spTgt spid="155652"/>
                        </p:tgtEl>
                      </p:cBhvr>
                    </p:animEffect>
                  </p:childTnLst>
                </p:cTn>
              </p:par>
            </p:tnLst>
          </p:tmpl>
        </p:tmplLst>
      </p:bldP>
      <p:bldP spid="155652" grpId="1" build="p">
        <p:tmplLst>
          <p:tmpl lvl="1">
            <p:tnLst>
              <p:par>
                <p:cTn presetID="9" presetClass="emph" presetSubtype="0" nodeType="clickEffect">
                  <p:stCondLst>
                    <p:cond delay="0"/>
                  </p:stCondLst>
                  <p:childTnLst>
                    <p:set>
                      <p:cBhvr rctx="PPT">
                        <p:cTn dur="indefinite"/>
                        <p:tgtEl>
                          <p:spTgt spid="155652"/>
                        </p:tgtEl>
                        <p:attrNameLst>
                          <p:attrName>style.opacity</p:attrName>
                        </p:attrNameLst>
                      </p:cBhvr>
                      <p:to>
                        <p:strVal val="1.0"/>
                      </p:to>
                    </p:set>
                    <p:animEffect filter="image" prLst="opacity: 1.0">
                      <p:cBhvr rctx="IE">
                        <p:cTn dur="indefinite"/>
                        <p:tgtEl>
                          <p:spTgt spid="155652"/>
                        </p:tgtEl>
                      </p:cBhvr>
                    </p:animEffect>
                  </p:childTnLst>
                </p:cTn>
              </p:par>
            </p:tnLst>
          </p:tmpl>
          <p:tmpl lvl="2">
            <p:tnLst>
              <p:par>
                <p:cTn presetID="9" presetClass="emph" presetSubtype="0" nodeType="withEffect">
                  <p:stCondLst>
                    <p:cond delay="0"/>
                  </p:stCondLst>
                  <p:childTnLst>
                    <p:set>
                      <p:cBhvr rctx="PPT">
                        <p:cTn dur="indefinite"/>
                        <p:tgtEl>
                          <p:spTgt spid="155652"/>
                        </p:tgtEl>
                        <p:attrNameLst>
                          <p:attrName>style.opacity</p:attrName>
                        </p:attrNameLst>
                      </p:cBhvr>
                      <p:to>
                        <p:strVal val="1.0"/>
                      </p:to>
                    </p:set>
                    <p:animEffect filter="image" prLst="opacity: 1.0">
                      <p:cBhvr rctx="IE">
                        <p:cTn dur="indefinite"/>
                        <p:tgtEl>
                          <p:spTgt spid="155652"/>
                        </p:tgtEl>
                      </p:cBhvr>
                    </p:animEffect>
                  </p:childTnLst>
                </p:cTn>
              </p:par>
            </p:tnLst>
          </p:tmpl>
          <p:tmpl lvl="3">
            <p:tnLst>
              <p:par>
                <p:cTn presetID="9" presetClass="emph" presetSubtype="0" nodeType="withEffect">
                  <p:stCondLst>
                    <p:cond delay="0"/>
                  </p:stCondLst>
                  <p:childTnLst>
                    <p:set>
                      <p:cBhvr rctx="PPT">
                        <p:cTn dur="indefinite"/>
                        <p:tgtEl>
                          <p:spTgt spid="155652"/>
                        </p:tgtEl>
                        <p:attrNameLst>
                          <p:attrName>style.opacity</p:attrName>
                        </p:attrNameLst>
                      </p:cBhvr>
                      <p:to>
                        <p:strVal val="1.0"/>
                      </p:to>
                    </p:set>
                    <p:animEffect filter="image" prLst="opacity: 1.0">
                      <p:cBhvr rctx="IE">
                        <p:cTn dur="indefinite"/>
                        <p:tgtEl>
                          <p:spTgt spid="155652"/>
                        </p:tgtEl>
                      </p:cBhvr>
                    </p:animEffect>
                  </p:childTnLst>
                </p:cTn>
              </p:par>
            </p:tnLst>
          </p:tmpl>
          <p:tmpl lvl="4">
            <p:tnLst>
              <p:par>
                <p:cTn presetID="9" presetClass="emph" presetSubtype="0" nodeType="withEffect">
                  <p:stCondLst>
                    <p:cond delay="0"/>
                  </p:stCondLst>
                  <p:childTnLst>
                    <p:set>
                      <p:cBhvr rctx="PPT">
                        <p:cTn dur="indefinite"/>
                        <p:tgtEl>
                          <p:spTgt spid="155652"/>
                        </p:tgtEl>
                        <p:attrNameLst>
                          <p:attrName>style.opacity</p:attrName>
                        </p:attrNameLst>
                      </p:cBhvr>
                      <p:to>
                        <p:strVal val="1.0"/>
                      </p:to>
                    </p:set>
                    <p:animEffect filter="image" prLst="opacity: 1.0">
                      <p:cBhvr rctx="IE">
                        <p:cTn dur="indefinite"/>
                        <p:tgtEl>
                          <p:spTgt spid="155652"/>
                        </p:tgtEl>
                      </p:cBhvr>
                    </p:animEffect>
                  </p:childTnLst>
                </p:cTn>
              </p:par>
            </p:tnLst>
          </p:tmpl>
          <p:tmpl lvl="5">
            <p:tnLst>
              <p:par>
                <p:cTn presetID="9" presetClass="emph" presetSubtype="0" nodeType="withEffect">
                  <p:stCondLst>
                    <p:cond delay="0"/>
                  </p:stCondLst>
                  <p:childTnLst>
                    <p:set>
                      <p:cBhvr rctx="PPT">
                        <p:cTn dur="indefinite"/>
                        <p:tgtEl>
                          <p:spTgt spid="155652"/>
                        </p:tgtEl>
                        <p:attrNameLst>
                          <p:attrName>style.opacity</p:attrName>
                        </p:attrNameLst>
                      </p:cBhvr>
                      <p:to>
                        <p:strVal val="1.0"/>
                      </p:to>
                    </p:set>
                    <p:animEffect filter="image" prLst="opacity: 1.0">
                      <p:cBhvr rctx="IE">
                        <p:cTn dur="indefinite"/>
                        <p:tgtEl>
                          <p:spTgt spid="155652"/>
                        </p:tgtEl>
                      </p:cBhvr>
                    </p:animEffect>
                  </p:childTnLst>
                </p:cTn>
              </p:par>
            </p:tnLst>
          </p:tmpl>
        </p:tmplLst>
      </p:bldP>
    </p:bldLst>
  </p:timing>
  <p:hf sldNum="0" hdr="0" ftr="0" dt="0"/>
  <p:txStyles>
    <p:titleStyle>
      <a:lvl1pPr algn="ctr" rtl="0" eaLnBrk="0" fontAlgn="base" hangingPunct="0">
        <a:spcBef>
          <a:spcPct val="0"/>
        </a:spcBef>
        <a:spcAft>
          <a:spcPct val="0"/>
        </a:spcAft>
        <a:defRPr sz="2800">
          <a:solidFill>
            <a:srgbClr val="002D69"/>
          </a:solidFill>
          <a:latin typeface="+mj-lt"/>
          <a:ea typeface="MS PGothic" panose="020B0600070205080204" pitchFamily="34" charset="-128"/>
          <a:cs typeface="ＭＳ Ｐゴシック" pitchFamily="-103" charset="-128"/>
        </a:defRPr>
      </a:lvl1pPr>
      <a:lvl2pPr algn="ctr" rtl="0" eaLnBrk="0" fontAlgn="base" hangingPunct="0">
        <a:spcBef>
          <a:spcPct val="0"/>
        </a:spcBef>
        <a:spcAft>
          <a:spcPct val="0"/>
        </a:spcAft>
        <a:defRPr sz="2800">
          <a:solidFill>
            <a:srgbClr val="002D69"/>
          </a:solidFill>
          <a:latin typeface="Arial" pitchFamily="-103" charset="0"/>
          <a:ea typeface="MS PGothic" panose="020B0600070205080204" pitchFamily="34" charset="-128"/>
          <a:cs typeface="ＭＳ Ｐゴシック" pitchFamily="-103" charset="-128"/>
        </a:defRPr>
      </a:lvl2pPr>
      <a:lvl3pPr algn="ctr" rtl="0" eaLnBrk="0" fontAlgn="base" hangingPunct="0">
        <a:spcBef>
          <a:spcPct val="0"/>
        </a:spcBef>
        <a:spcAft>
          <a:spcPct val="0"/>
        </a:spcAft>
        <a:defRPr sz="2800">
          <a:solidFill>
            <a:srgbClr val="002D69"/>
          </a:solidFill>
          <a:latin typeface="Arial" pitchFamily="-103" charset="0"/>
          <a:ea typeface="MS PGothic" panose="020B0600070205080204" pitchFamily="34" charset="-128"/>
          <a:cs typeface="ＭＳ Ｐゴシック" pitchFamily="-103" charset="-128"/>
        </a:defRPr>
      </a:lvl3pPr>
      <a:lvl4pPr algn="ctr" rtl="0" eaLnBrk="0" fontAlgn="base" hangingPunct="0">
        <a:spcBef>
          <a:spcPct val="0"/>
        </a:spcBef>
        <a:spcAft>
          <a:spcPct val="0"/>
        </a:spcAft>
        <a:defRPr sz="2800">
          <a:solidFill>
            <a:srgbClr val="002D69"/>
          </a:solidFill>
          <a:latin typeface="Arial" pitchFamily="-103" charset="0"/>
          <a:ea typeface="MS PGothic" panose="020B0600070205080204" pitchFamily="34" charset="-128"/>
          <a:cs typeface="ＭＳ Ｐゴシック" pitchFamily="-103" charset="-128"/>
        </a:defRPr>
      </a:lvl4pPr>
      <a:lvl5pPr algn="ctr" rtl="0" eaLnBrk="0" fontAlgn="base" hangingPunct="0">
        <a:spcBef>
          <a:spcPct val="0"/>
        </a:spcBef>
        <a:spcAft>
          <a:spcPct val="0"/>
        </a:spcAft>
        <a:defRPr sz="2800">
          <a:solidFill>
            <a:srgbClr val="002D69"/>
          </a:solidFill>
          <a:latin typeface="Arial" pitchFamily="-103" charset="0"/>
          <a:ea typeface="MS PGothic" panose="020B0600070205080204" pitchFamily="34" charset="-128"/>
          <a:cs typeface="ＭＳ Ｐゴシック" pitchFamily="-103" charset="-128"/>
        </a:defRPr>
      </a:lvl5pPr>
      <a:lvl6pPr marL="457200" algn="ctr" rtl="0" eaLnBrk="0" fontAlgn="base" hangingPunct="0">
        <a:spcBef>
          <a:spcPct val="0"/>
        </a:spcBef>
        <a:spcAft>
          <a:spcPct val="0"/>
        </a:spcAft>
        <a:defRPr sz="2800">
          <a:solidFill>
            <a:srgbClr val="002D69"/>
          </a:solidFill>
          <a:latin typeface="Arial" pitchFamily="-103" charset="0"/>
        </a:defRPr>
      </a:lvl6pPr>
      <a:lvl7pPr marL="914400" algn="ctr" rtl="0" eaLnBrk="0" fontAlgn="base" hangingPunct="0">
        <a:spcBef>
          <a:spcPct val="0"/>
        </a:spcBef>
        <a:spcAft>
          <a:spcPct val="0"/>
        </a:spcAft>
        <a:defRPr sz="2800">
          <a:solidFill>
            <a:srgbClr val="002D69"/>
          </a:solidFill>
          <a:latin typeface="Arial" pitchFamily="-103" charset="0"/>
        </a:defRPr>
      </a:lvl7pPr>
      <a:lvl8pPr marL="1371600" algn="ctr" rtl="0" eaLnBrk="0" fontAlgn="base" hangingPunct="0">
        <a:spcBef>
          <a:spcPct val="0"/>
        </a:spcBef>
        <a:spcAft>
          <a:spcPct val="0"/>
        </a:spcAft>
        <a:defRPr sz="2800">
          <a:solidFill>
            <a:srgbClr val="002D69"/>
          </a:solidFill>
          <a:latin typeface="Arial" pitchFamily="-103" charset="0"/>
        </a:defRPr>
      </a:lvl8pPr>
      <a:lvl9pPr marL="1828800" algn="ctr" rtl="0" eaLnBrk="0" fontAlgn="base" hangingPunct="0">
        <a:spcBef>
          <a:spcPct val="0"/>
        </a:spcBef>
        <a:spcAft>
          <a:spcPct val="0"/>
        </a:spcAft>
        <a:defRPr sz="2800">
          <a:solidFill>
            <a:srgbClr val="002D69"/>
          </a:solidFill>
          <a:latin typeface="Arial" pitchFamily="-103"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a:solidFill>
            <a:srgbClr val="002D69"/>
          </a:solidFill>
          <a:latin typeface="+mn-lt"/>
          <a:ea typeface="MS PGothic" panose="020B0600070205080204" pitchFamily="34" charset="-128"/>
          <a:cs typeface="ＭＳ Ｐゴシック" pitchFamily="-103" charset="-128"/>
        </a:defRPr>
      </a:lvl1pPr>
      <a:lvl2pPr marL="742950" indent="-285750" algn="l" rtl="0" eaLnBrk="0" fontAlgn="base" hangingPunct="0">
        <a:spcBef>
          <a:spcPct val="20000"/>
        </a:spcBef>
        <a:spcAft>
          <a:spcPct val="0"/>
        </a:spcAft>
        <a:buFont typeface="Arial" panose="020B0604020202020204" pitchFamily="34" charset="0"/>
        <a:buChar char="–"/>
        <a:defRPr sz="2000">
          <a:solidFill>
            <a:srgbClr val="002D69"/>
          </a:solidFill>
          <a:latin typeface="+mn-lt"/>
          <a:ea typeface="MS PGothic" panose="020B0600070205080204" pitchFamily="34" charset="-128"/>
        </a:defRPr>
      </a:lvl2pPr>
      <a:lvl3pPr marL="1143000" indent="-228600" algn="l" rtl="0" eaLnBrk="0" fontAlgn="base" hangingPunct="0">
        <a:spcBef>
          <a:spcPct val="20000"/>
        </a:spcBef>
        <a:spcAft>
          <a:spcPct val="0"/>
        </a:spcAft>
        <a:buFont typeface="Arial" panose="020B0604020202020204" pitchFamily="34" charset="0"/>
        <a:buChar char="•"/>
        <a:defRPr>
          <a:solidFill>
            <a:srgbClr val="002D69"/>
          </a:solidFill>
          <a:latin typeface="Calibri" pitchFamily="-103" charset="0"/>
          <a:ea typeface="MS PGothic" panose="020B0600070205080204" pitchFamily="34" charset="-128"/>
        </a:defRPr>
      </a:lvl3pPr>
      <a:lvl4pPr marL="1600200" indent="-228600" algn="l" rtl="0" eaLnBrk="0" fontAlgn="base" hangingPunct="0">
        <a:spcBef>
          <a:spcPct val="20000"/>
        </a:spcBef>
        <a:spcAft>
          <a:spcPct val="0"/>
        </a:spcAft>
        <a:buFont typeface="Arial" panose="020B0604020202020204" pitchFamily="34" charset="0"/>
        <a:buChar char="–"/>
        <a:defRPr sz="1600">
          <a:solidFill>
            <a:srgbClr val="002D69"/>
          </a:solidFill>
          <a:latin typeface="Calibri" pitchFamily="-103" charset="0"/>
          <a:ea typeface="MS PGothic" panose="020B0600070205080204" pitchFamily="34" charset="-128"/>
        </a:defRPr>
      </a:lvl4pPr>
      <a:lvl5pPr marL="2057400" indent="-228600" algn="l" rtl="0" eaLnBrk="0" fontAlgn="base" hangingPunct="0">
        <a:spcBef>
          <a:spcPct val="20000"/>
        </a:spcBef>
        <a:spcAft>
          <a:spcPct val="0"/>
        </a:spcAft>
        <a:buFont typeface="Arial" panose="020B0604020202020204" pitchFamily="34" charset="0"/>
        <a:buChar char="»"/>
        <a:defRPr sz="1400">
          <a:solidFill>
            <a:srgbClr val="002D69"/>
          </a:solidFill>
          <a:latin typeface="Calibri" pitchFamily="-103" charset="0"/>
          <a:ea typeface="MS PGothic" panose="020B0600070205080204" pitchFamily="34" charset="-128"/>
        </a:defRPr>
      </a:lvl5pPr>
      <a:lvl6pPr marL="2514600" indent="-228600" algn="l" rtl="0" eaLnBrk="0" fontAlgn="base" hangingPunct="0">
        <a:spcBef>
          <a:spcPct val="20000"/>
        </a:spcBef>
        <a:spcAft>
          <a:spcPct val="0"/>
        </a:spcAft>
        <a:buFont typeface="Arial" pitchFamily="-103" charset="0"/>
        <a:buChar char="»"/>
        <a:defRPr sz="1400">
          <a:solidFill>
            <a:srgbClr val="002D69"/>
          </a:solidFill>
          <a:latin typeface="Calibri" pitchFamily="-103" charset="0"/>
          <a:ea typeface="ＭＳ Ｐゴシック" pitchFamily="-103" charset="-128"/>
        </a:defRPr>
      </a:lvl6pPr>
      <a:lvl7pPr marL="2971800" indent="-228600" algn="l" rtl="0" eaLnBrk="0" fontAlgn="base" hangingPunct="0">
        <a:spcBef>
          <a:spcPct val="20000"/>
        </a:spcBef>
        <a:spcAft>
          <a:spcPct val="0"/>
        </a:spcAft>
        <a:buFont typeface="Arial" pitchFamily="-103" charset="0"/>
        <a:buChar char="»"/>
        <a:defRPr sz="1400">
          <a:solidFill>
            <a:srgbClr val="002D69"/>
          </a:solidFill>
          <a:latin typeface="Calibri" pitchFamily="-103" charset="0"/>
          <a:ea typeface="ＭＳ Ｐゴシック" pitchFamily="-103" charset="-128"/>
        </a:defRPr>
      </a:lvl7pPr>
      <a:lvl8pPr marL="3429000" indent="-228600" algn="l" rtl="0" eaLnBrk="0" fontAlgn="base" hangingPunct="0">
        <a:spcBef>
          <a:spcPct val="20000"/>
        </a:spcBef>
        <a:spcAft>
          <a:spcPct val="0"/>
        </a:spcAft>
        <a:buFont typeface="Arial" pitchFamily="-103" charset="0"/>
        <a:buChar char="»"/>
        <a:defRPr sz="1400">
          <a:solidFill>
            <a:srgbClr val="002D69"/>
          </a:solidFill>
          <a:latin typeface="Calibri" pitchFamily="-103" charset="0"/>
          <a:ea typeface="ＭＳ Ｐゴシック" pitchFamily="-103" charset="-128"/>
        </a:defRPr>
      </a:lvl8pPr>
      <a:lvl9pPr marL="3886200" indent="-228600" algn="l" rtl="0" eaLnBrk="0" fontAlgn="base" hangingPunct="0">
        <a:spcBef>
          <a:spcPct val="20000"/>
        </a:spcBef>
        <a:spcAft>
          <a:spcPct val="0"/>
        </a:spcAft>
        <a:buFont typeface="Arial" pitchFamily="-103" charset="0"/>
        <a:buChar char="»"/>
        <a:defRPr sz="1400">
          <a:solidFill>
            <a:srgbClr val="002D69"/>
          </a:solidFill>
          <a:latin typeface="Calibri" pitchFamily="-103" charset="0"/>
          <a:ea typeface="ＭＳ Ｐゴシック" pitchFamily="-103" charset="-128"/>
        </a:defRPr>
      </a:lvl9pPr>
    </p:bodyStyle>
    <p:otherStyle>
      <a:defPPr>
        <a:defRPr lang="pl-P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66D10693-E1C6-924A-99CE-D68857981183}"/>
              </a:ext>
            </a:extLst>
          </p:cNvPr>
          <p:cNvSpPr>
            <a:spLocks noGrp="1" noChangeArrowheads="1"/>
          </p:cNvSpPr>
          <p:nvPr>
            <p:ph type="title"/>
          </p:nvPr>
        </p:nvSpPr>
        <p:spPr bwMode="auto">
          <a:xfrm>
            <a:off x="1692275" y="274638"/>
            <a:ext cx="6994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Kliknij, aby edytować styl wzorca tytułu</a:t>
            </a:r>
          </a:p>
        </p:txBody>
      </p:sp>
      <p:sp>
        <p:nvSpPr>
          <p:cNvPr id="156677" name="Rectangle 5">
            <a:extLst>
              <a:ext uri="{FF2B5EF4-FFF2-40B4-BE49-F238E27FC236}">
                <a16:creationId xmlns:a16="http://schemas.microsoft.com/office/drawing/2014/main" id="{23B919C5-AE91-AB40-A93C-F2973E923FDA}"/>
              </a:ext>
            </a:extLst>
          </p:cNvPr>
          <p:cNvSpPr>
            <a:spLocks noGrp="1" noChangeArrowheads="1"/>
          </p:cNvSpPr>
          <p:nvPr>
            <p:ph type="ftr" sz="quarter" idx="3"/>
          </p:nvPr>
        </p:nvSpPr>
        <p:spPr bwMode="auto">
          <a:xfrm>
            <a:off x="3132138" y="6545263"/>
            <a:ext cx="367188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a:solidFill>
                  <a:schemeClr val="tx1"/>
                </a:solidFill>
                <a:latin typeface="Arial" pitchFamily="-103" charset="0"/>
                <a:ea typeface="Arial" pitchFamily="-103" charset="0"/>
                <a:cs typeface="Arial" pitchFamily="-103" charset="0"/>
              </a:defRPr>
            </a:lvl1pPr>
          </a:lstStyle>
          <a:p>
            <a:pPr>
              <a:defRPr/>
            </a:pPr>
            <a:r>
              <a:rPr lang="en-GB"/>
              <a:t>Culture and Cognition in Language 2, Rzeszów 25-26.04.2019.</a:t>
            </a:r>
          </a:p>
        </p:txBody>
      </p:sp>
      <p:sp>
        <p:nvSpPr>
          <p:cNvPr id="156678" name="Rectangle 6">
            <a:extLst>
              <a:ext uri="{FF2B5EF4-FFF2-40B4-BE49-F238E27FC236}">
                <a16:creationId xmlns:a16="http://schemas.microsoft.com/office/drawing/2014/main" id="{46448E20-D69A-2142-B154-ABC1C0E175A2}"/>
              </a:ext>
            </a:extLst>
          </p:cNvPr>
          <p:cNvSpPr>
            <a:spLocks noGrp="1" noChangeArrowheads="1"/>
          </p:cNvSpPr>
          <p:nvPr>
            <p:ph type="sldNum" sz="quarter" idx="4"/>
          </p:nvPr>
        </p:nvSpPr>
        <p:spPr bwMode="auto">
          <a:xfrm>
            <a:off x="7010400" y="6530975"/>
            <a:ext cx="2133600" cy="327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A27AC268-1838-DE43-A3F0-D496F3E2F016}" type="slidenum">
              <a:rPr lang="en-GB" altLang="en-US"/>
              <a:pPr/>
              <a:t>‹#›</a:t>
            </a:fld>
            <a:endParaRPr lang="en-GB" altLang="en-US"/>
          </a:p>
        </p:txBody>
      </p:sp>
      <p:sp>
        <p:nvSpPr>
          <p:cNvPr id="3077" name="Rectangle 7">
            <a:extLst>
              <a:ext uri="{FF2B5EF4-FFF2-40B4-BE49-F238E27FC236}">
                <a16:creationId xmlns:a16="http://schemas.microsoft.com/office/drawing/2014/main" id="{0C761FE3-A0C0-B44B-BD47-D30D485207DD}"/>
              </a:ext>
            </a:extLst>
          </p:cNvPr>
          <p:cNvSpPr>
            <a:spLocks noChangeArrowheads="1"/>
          </p:cNvSpPr>
          <p:nvPr/>
        </p:nvSpPr>
        <p:spPr bwMode="auto">
          <a:xfrm>
            <a:off x="3048000" y="1425575"/>
            <a:ext cx="6096000" cy="55563"/>
          </a:xfrm>
          <a:prstGeom prst="rect">
            <a:avLst/>
          </a:prstGeom>
          <a:solidFill>
            <a:srgbClr val="7C2128"/>
          </a:solidFill>
          <a:ln>
            <a:noFill/>
          </a:ln>
        </p:spPr>
        <p:txBody>
          <a:bodyPr wrap="none" anchor="ctr"/>
          <a:lstStyle>
            <a:lvl1pPr>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1pPr>
            <a:lvl2pPr marL="742950" indent="-28575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2pPr>
            <a:lvl3pPr marL="11430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3pPr>
            <a:lvl4pPr marL="16002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4pPr>
            <a:lvl5pPr marL="20574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9pPr>
          </a:lstStyle>
          <a:p>
            <a:pPr>
              <a:defRPr/>
            </a:pPr>
            <a:endParaRPr lang="en-GB" altLang="en-US"/>
          </a:p>
        </p:txBody>
      </p:sp>
      <p:pic>
        <p:nvPicPr>
          <p:cNvPr id="3078" name="Picture 8" descr="UAM_eagle">
            <a:extLst>
              <a:ext uri="{FF2B5EF4-FFF2-40B4-BE49-F238E27FC236}">
                <a16:creationId xmlns:a16="http://schemas.microsoft.com/office/drawing/2014/main" id="{9B82831C-4361-A34C-9BD7-A3BB265D2AC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5775" y="323850"/>
            <a:ext cx="946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1" name="Rectangle 9">
            <a:extLst>
              <a:ext uri="{FF2B5EF4-FFF2-40B4-BE49-F238E27FC236}">
                <a16:creationId xmlns:a16="http://schemas.microsoft.com/office/drawing/2014/main" id="{AEE87FC1-CA4F-C841-9E45-5DC953E27589}"/>
              </a:ext>
            </a:extLst>
          </p:cNvPr>
          <p:cNvSpPr>
            <a:spLocks noGrp="1" noChangeArrowheads="1"/>
          </p:cNvSpPr>
          <p:nvPr>
            <p:ph type="body" idx="1"/>
          </p:nvPr>
        </p:nvSpPr>
        <p:spPr bwMode="auto">
          <a:xfrm>
            <a:off x="1692275" y="1600200"/>
            <a:ext cx="69945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Kliknij, aby edytować style wzorca tekstu</a:t>
            </a:r>
          </a:p>
          <a:p>
            <a:pPr lvl="1"/>
            <a:r>
              <a:rPr lang="en-GB" altLang="en-US"/>
              <a:t>Drugi poziom</a:t>
            </a:r>
          </a:p>
          <a:p>
            <a:pPr lvl="2"/>
            <a:r>
              <a:rPr lang="en-GB" altLang="en-US"/>
              <a:t>Trzeci poziom</a:t>
            </a:r>
          </a:p>
          <a:p>
            <a:pPr lvl="3"/>
            <a:r>
              <a:rPr lang="en-GB" altLang="en-US"/>
              <a:t>Czwarty poziom</a:t>
            </a:r>
          </a:p>
          <a:p>
            <a:pPr lvl="4"/>
            <a:r>
              <a:rPr lang="en-GB" altLang="en-US"/>
              <a:t>Piąty poziom</a:t>
            </a:r>
          </a:p>
        </p:txBody>
      </p:sp>
    </p:spTree>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156681">
                                            <p:txEl>
                                              <p:pRg st="0" end="0"/>
                                            </p:txEl>
                                          </p:spTgt>
                                        </p:tgtEl>
                                        <p:attrNameLst>
                                          <p:attrName>style.opacity</p:attrName>
                                        </p:attrNameLst>
                                      </p:cBhvr>
                                      <p:to>
                                        <p:strVal val="0.25"/>
                                      </p:to>
                                    </p:set>
                                    <p:animEffect filter="image" prLst="opacity: 0.25">
                                      <p:cBhvr rctx="IE">
                                        <p:cTn id="7" dur="indefinite"/>
                                        <p:tgtEl>
                                          <p:spTgt spid="156681">
                                            <p:txEl>
                                              <p:pRg st="0" end="0"/>
                                            </p:txEl>
                                          </p:spTgt>
                                        </p:tgtEl>
                                      </p:cBhvr>
                                    </p:animEffect>
                                  </p:childTnLst>
                                </p:cTn>
                              </p:par>
                              <p:par>
                                <p:cTn id="8" presetID="9" presetClass="emph" presetSubtype="0" grpId="0" nodeType="withEffect">
                                  <p:stCondLst>
                                    <p:cond delay="0"/>
                                  </p:stCondLst>
                                  <p:childTnLst>
                                    <p:set>
                                      <p:cBhvr rctx="PPT">
                                        <p:cTn id="9" dur="indefinite"/>
                                        <p:tgtEl>
                                          <p:spTgt spid="156681">
                                            <p:txEl>
                                              <p:pRg st="1" end="1"/>
                                            </p:txEl>
                                          </p:spTgt>
                                        </p:tgtEl>
                                        <p:attrNameLst>
                                          <p:attrName>style.opacity</p:attrName>
                                        </p:attrNameLst>
                                      </p:cBhvr>
                                      <p:to>
                                        <p:strVal val="0.25"/>
                                      </p:to>
                                    </p:set>
                                    <p:animEffect filter="image" prLst="opacity: 0.25">
                                      <p:cBhvr rctx="IE">
                                        <p:cTn id="10" dur="indefinite"/>
                                        <p:tgtEl>
                                          <p:spTgt spid="156681">
                                            <p:txEl>
                                              <p:pRg st="1" end="1"/>
                                            </p:txEl>
                                          </p:spTgt>
                                        </p:tgtEl>
                                      </p:cBhvr>
                                    </p:animEffect>
                                  </p:childTnLst>
                                </p:cTn>
                              </p:par>
                              <p:par>
                                <p:cTn id="11" presetID="9" presetClass="emph" presetSubtype="0" grpId="0" nodeType="withEffect">
                                  <p:stCondLst>
                                    <p:cond delay="0"/>
                                  </p:stCondLst>
                                  <p:childTnLst>
                                    <p:set>
                                      <p:cBhvr rctx="PPT">
                                        <p:cTn id="12" dur="indefinite"/>
                                        <p:tgtEl>
                                          <p:spTgt spid="156681">
                                            <p:txEl>
                                              <p:pRg st="2" end="2"/>
                                            </p:txEl>
                                          </p:spTgt>
                                        </p:tgtEl>
                                        <p:attrNameLst>
                                          <p:attrName>style.opacity</p:attrName>
                                        </p:attrNameLst>
                                      </p:cBhvr>
                                      <p:to>
                                        <p:strVal val="0.25"/>
                                      </p:to>
                                    </p:set>
                                    <p:animEffect filter="image" prLst="opacity: 0.25">
                                      <p:cBhvr rctx="IE">
                                        <p:cTn id="13" dur="indefinite"/>
                                        <p:tgtEl>
                                          <p:spTgt spid="156681">
                                            <p:txEl>
                                              <p:pRg st="2" end="2"/>
                                            </p:txEl>
                                          </p:spTgt>
                                        </p:tgtEl>
                                      </p:cBhvr>
                                    </p:animEffect>
                                  </p:childTnLst>
                                </p:cTn>
                              </p:par>
                              <p:par>
                                <p:cTn id="14" presetID="9" presetClass="emph" presetSubtype="0" grpId="0" nodeType="withEffect">
                                  <p:stCondLst>
                                    <p:cond delay="0"/>
                                  </p:stCondLst>
                                  <p:childTnLst>
                                    <p:set>
                                      <p:cBhvr rctx="PPT">
                                        <p:cTn id="15" dur="indefinite"/>
                                        <p:tgtEl>
                                          <p:spTgt spid="156681">
                                            <p:txEl>
                                              <p:pRg st="3" end="3"/>
                                            </p:txEl>
                                          </p:spTgt>
                                        </p:tgtEl>
                                        <p:attrNameLst>
                                          <p:attrName>style.opacity</p:attrName>
                                        </p:attrNameLst>
                                      </p:cBhvr>
                                      <p:to>
                                        <p:strVal val="0.25"/>
                                      </p:to>
                                    </p:set>
                                    <p:animEffect filter="image" prLst="opacity: 0.25">
                                      <p:cBhvr rctx="IE">
                                        <p:cTn id="16" dur="indefinite"/>
                                        <p:tgtEl>
                                          <p:spTgt spid="156681">
                                            <p:txEl>
                                              <p:pRg st="3" end="3"/>
                                            </p:txEl>
                                          </p:spTgt>
                                        </p:tgtEl>
                                      </p:cBhvr>
                                    </p:animEffect>
                                  </p:childTnLst>
                                </p:cTn>
                              </p:par>
                              <p:par>
                                <p:cTn id="17" presetID="9" presetClass="emph" presetSubtype="0" grpId="0" nodeType="withEffect">
                                  <p:stCondLst>
                                    <p:cond delay="0"/>
                                  </p:stCondLst>
                                  <p:childTnLst>
                                    <p:set>
                                      <p:cBhvr rctx="PPT">
                                        <p:cTn id="18" dur="indefinite"/>
                                        <p:tgtEl>
                                          <p:spTgt spid="156681">
                                            <p:txEl>
                                              <p:pRg st="4" end="4"/>
                                            </p:txEl>
                                          </p:spTgt>
                                        </p:tgtEl>
                                        <p:attrNameLst>
                                          <p:attrName>style.opacity</p:attrName>
                                        </p:attrNameLst>
                                      </p:cBhvr>
                                      <p:to>
                                        <p:strVal val="0.25"/>
                                      </p:to>
                                    </p:set>
                                    <p:animEffect filter="image" prLst="opacity: 0.25">
                                      <p:cBhvr rctx="IE">
                                        <p:cTn id="19" dur="indefinite"/>
                                        <p:tgtEl>
                                          <p:spTgt spid="156681">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mph" presetSubtype="0" grpId="1" nodeType="clickEffect">
                                  <p:stCondLst>
                                    <p:cond delay="0"/>
                                  </p:stCondLst>
                                  <p:childTnLst>
                                    <p:set>
                                      <p:cBhvr rctx="PPT">
                                        <p:cTn id="23" dur="indefinite"/>
                                        <p:tgtEl>
                                          <p:spTgt spid="156681">
                                            <p:txEl>
                                              <p:pRg st="0" end="0"/>
                                            </p:txEl>
                                          </p:spTgt>
                                        </p:tgtEl>
                                        <p:attrNameLst>
                                          <p:attrName>style.opacity</p:attrName>
                                        </p:attrNameLst>
                                      </p:cBhvr>
                                      <p:to>
                                        <p:strVal val="1.0"/>
                                      </p:to>
                                    </p:set>
                                    <p:animEffect filter="image" prLst="opacity: 1.0">
                                      <p:cBhvr rctx="IE">
                                        <p:cTn id="24" dur="indefinite"/>
                                        <p:tgtEl>
                                          <p:spTgt spid="156681">
                                            <p:txEl>
                                              <p:pRg st="0" end="0"/>
                                            </p:txEl>
                                          </p:spTgt>
                                        </p:tgtEl>
                                      </p:cBhvr>
                                    </p:animEffect>
                                  </p:childTnLst>
                                </p:cTn>
                              </p:par>
                              <p:par>
                                <p:cTn id="25" presetID="9" presetClass="emph" presetSubtype="0" grpId="1" nodeType="withEffect">
                                  <p:stCondLst>
                                    <p:cond delay="0"/>
                                  </p:stCondLst>
                                  <p:childTnLst>
                                    <p:set>
                                      <p:cBhvr rctx="PPT">
                                        <p:cTn id="26" dur="indefinite"/>
                                        <p:tgtEl>
                                          <p:spTgt spid="156681">
                                            <p:txEl>
                                              <p:pRg st="1" end="1"/>
                                            </p:txEl>
                                          </p:spTgt>
                                        </p:tgtEl>
                                        <p:attrNameLst>
                                          <p:attrName>style.opacity</p:attrName>
                                        </p:attrNameLst>
                                      </p:cBhvr>
                                      <p:to>
                                        <p:strVal val="1.0"/>
                                      </p:to>
                                    </p:set>
                                    <p:animEffect filter="image" prLst="opacity: 1.0">
                                      <p:cBhvr rctx="IE">
                                        <p:cTn id="27" dur="indefinite"/>
                                        <p:tgtEl>
                                          <p:spTgt spid="156681">
                                            <p:txEl>
                                              <p:pRg st="1" end="1"/>
                                            </p:txEl>
                                          </p:spTgt>
                                        </p:tgtEl>
                                      </p:cBhvr>
                                    </p:animEffect>
                                  </p:childTnLst>
                                </p:cTn>
                              </p:par>
                              <p:par>
                                <p:cTn id="28" presetID="9" presetClass="emph" presetSubtype="0" grpId="1" nodeType="withEffect">
                                  <p:stCondLst>
                                    <p:cond delay="0"/>
                                  </p:stCondLst>
                                  <p:childTnLst>
                                    <p:set>
                                      <p:cBhvr rctx="PPT">
                                        <p:cTn id="29" dur="indefinite"/>
                                        <p:tgtEl>
                                          <p:spTgt spid="156681">
                                            <p:txEl>
                                              <p:pRg st="2" end="2"/>
                                            </p:txEl>
                                          </p:spTgt>
                                        </p:tgtEl>
                                        <p:attrNameLst>
                                          <p:attrName>style.opacity</p:attrName>
                                        </p:attrNameLst>
                                      </p:cBhvr>
                                      <p:to>
                                        <p:strVal val="1.0"/>
                                      </p:to>
                                    </p:set>
                                    <p:animEffect filter="image" prLst="opacity: 1.0">
                                      <p:cBhvr rctx="IE">
                                        <p:cTn id="30" dur="indefinite"/>
                                        <p:tgtEl>
                                          <p:spTgt spid="156681">
                                            <p:txEl>
                                              <p:pRg st="2" end="2"/>
                                            </p:txEl>
                                          </p:spTgt>
                                        </p:tgtEl>
                                      </p:cBhvr>
                                    </p:animEffect>
                                  </p:childTnLst>
                                </p:cTn>
                              </p:par>
                              <p:par>
                                <p:cTn id="31" presetID="9" presetClass="emph" presetSubtype="0" grpId="1" nodeType="withEffect">
                                  <p:stCondLst>
                                    <p:cond delay="0"/>
                                  </p:stCondLst>
                                  <p:childTnLst>
                                    <p:set>
                                      <p:cBhvr rctx="PPT">
                                        <p:cTn id="32" dur="indefinite"/>
                                        <p:tgtEl>
                                          <p:spTgt spid="156681">
                                            <p:txEl>
                                              <p:pRg st="3" end="3"/>
                                            </p:txEl>
                                          </p:spTgt>
                                        </p:tgtEl>
                                        <p:attrNameLst>
                                          <p:attrName>style.opacity</p:attrName>
                                        </p:attrNameLst>
                                      </p:cBhvr>
                                      <p:to>
                                        <p:strVal val="1.0"/>
                                      </p:to>
                                    </p:set>
                                    <p:animEffect filter="image" prLst="opacity: 1.0">
                                      <p:cBhvr rctx="IE">
                                        <p:cTn id="33" dur="indefinite"/>
                                        <p:tgtEl>
                                          <p:spTgt spid="156681">
                                            <p:txEl>
                                              <p:pRg st="3" end="3"/>
                                            </p:txEl>
                                          </p:spTgt>
                                        </p:tgtEl>
                                      </p:cBhvr>
                                    </p:animEffect>
                                  </p:childTnLst>
                                </p:cTn>
                              </p:par>
                              <p:par>
                                <p:cTn id="34" presetID="9" presetClass="emph" presetSubtype="0" grpId="1" nodeType="withEffect">
                                  <p:stCondLst>
                                    <p:cond delay="0"/>
                                  </p:stCondLst>
                                  <p:childTnLst>
                                    <p:set>
                                      <p:cBhvr rctx="PPT">
                                        <p:cTn id="35" dur="indefinite"/>
                                        <p:tgtEl>
                                          <p:spTgt spid="156681">
                                            <p:txEl>
                                              <p:pRg st="4" end="4"/>
                                            </p:txEl>
                                          </p:spTgt>
                                        </p:tgtEl>
                                        <p:attrNameLst>
                                          <p:attrName>style.opacity</p:attrName>
                                        </p:attrNameLst>
                                      </p:cBhvr>
                                      <p:to>
                                        <p:strVal val="1.0"/>
                                      </p:to>
                                    </p:set>
                                    <p:animEffect filter="image" prLst="opacity: 1.0">
                                      <p:cBhvr rctx="IE">
                                        <p:cTn id="36" dur="indefinite"/>
                                        <p:tgtEl>
                                          <p:spTgt spid="1566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81" grpId="0" build="allAtOnce" bldLvl="2">
        <p:tmplLst>
          <p:tmpl lvl="1">
            <p:tnLst>
              <p:par>
                <p:cTn presetID="9" presetClass="emph" presetSubtype="0" nodeType="withEffect">
                  <p:stCondLst>
                    <p:cond delay="0"/>
                  </p:stCondLst>
                  <p:childTnLst>
                    <p:set>
                      <p:cBhvr rctx="PPT">
                        <p:cTn dur="indefinite"/>
                        <p:tgtEl>
                          <p:spTgt spid="156681"/>
                        </p:tgtEl>
                        <p:attrNameLst>
                          <p:attrName>style.opacity</p:attrName>
                        </p:attrNameLst>
                      </p:cBhvr>
                      <p:to>
                        <p:strVal val="0.25"/>
                      </p:to>
                    </p:set>
                    <p:animEffect filter="image" prLst="opacity: 0.25">
                      <p:cBhvr rctx="IE">
                        <p:cTn dur="indefinite"/>
                        <p:tgtEl>
                          <p:spTgt spid="156681"/>
                        </p:tgtEl>
                      </p:cBhvr>
                    </p:animEffect>
                  </p:childTnLst>
                </p:cTn>
              </p:par>
            </p:tnLst>
          </p:tmpl>
          <p:tmpl lvl="2">
            <p:tnLst>
              <p:par>
                <p:cTn presetID="9" presetClass="emph" presetSubtype="0" nodeType="withEffect">
                  <p:stCondLst>
                    <p:cond delay="0"/>
                  </p:stCondLst>
                  <p:childTnLst>
                    <p:set>
                      <p:cBhvr rctx="PPT">
                        <p:cTn dur="indefinite"/>
                        <p:tgtEl>
                          <p:spTgt spid="156681"/>
                        </p:tgtEl>
                        <p:attrNameLst>
                          <p:attrName>style.opacity</p:attrName>
                        </p:attrNameLst>
                      </p:cBhvr>
                      <p:to>
                        <p:strVal val="0.25"/>
                      </p:to>
                    </p:set>
                    <p:animEffect filter="image" prLst="opacity: 0.25">
                      <p:cBhvr rctx="IE">
                        <p:cTn dur="indefinite"/>
                        <p:tgtEl>
                          <p:spTgt spid="156681"/>
                        </p:tgtEl>
                      </p:cBhvr>
                    </p:animEffect>
                  </p:childTnLst>
                </p:cTn>
              </p:par>
            </p:tnLst>
          </p:tmpl>
          <p:tmpl lvl="3">
            <p:tnLst>
              <p:par>
                <p:cTn presetID="9" presetClass="emph" presetSubtype="0" nodeType="withEffect">
                  <p:stCondLst>
                    <p:cond delay="0"/>
                  </p:stCondLst>
                  <p:childTnLst>
                    <p:set>
                      <p:cBhvr rctx="PPT">
                        <p:cTn dur="indefinite"/>
                        <p:tgtEl>
                          <p:spTgt spid="156681"/>
                        </p:tgtEl>
                        <p:attrNameLst>
                          <p:attrName>style.opacity</p:attrName>
                        </p:attrNameLst>
                      </p:cBhvr>
                      <p:to>
                        <p:strVal val="0.25"/>
                      </p:to>
                    </p:set>
                    <p:animEffect filter="image" prLst="opacity: 0.25">
                      <p:cBhvr rctx="IE">
                        <p:cTn dur="indefinite"/>
                        <p:tgtEl>
                          <p:spTgt spid="156681"/>
                        </p:tgtEl>
                      </p:cBhvr>
                    </p:animEffect>
                  </p:childTnLst>
                </p:cTn>
              </p:par>
            </p:tnLst>
          </p:tmpl>
          <p:tmpl lvl="4">
            <p:tnLst>
              <p:par>
                <p:cTn presetID="9" presetClass="emph" presetSubtype="0" nodeType="withEffect">
                  <p:stCondLst>
                    <p:cond delay="0"/>
                  </p:stCondLst>
                  <p:childTnLst>
                    <p:set>
                      <p:cBhvr rctx="PPT">
                        <p:cTn dur="indefinite"/>
                        <p:tgtEl>
                          <p:spTgt spid="156681"/>
                        </p:tgtEl>
                        <p:attrNameLst>
                          <p:attrName>style.opacity</p:attrName>
                        </p:attrNameLst>
                      </p:cBhvr>
                      <p:to>
                        <p:strVal val="0.25"/>
                      </p:to>
                    </p:set>
                    <p:animEffect filter="image" prLst="opacity: 0.25">
                      <p:cBhvr rctx="IE">
                        <p:cTn dur="indefinite"/>
                        <p:tgtEl>
                          <p:spTgt spid="156681"/>
                        </p:tgtEl>
                      </p:cBhvr>
                    </p:animEffect>
                  </p:childTnLst>
                </p:cTn>
              </p:par>
            </p:tnLst>
          </p:tmpl>
          <p:tmpl lvl="5">
            <p:tnLst>
              <p:par>
                <p:cTn presetID="9" presetClass="emph" presetSubtype="0" nodeType="withEffect">
                  <p:stCondLst>
                    <p:cond delay="0"/>
                  </p:stCondLst>
                  <p:childTnLst>
                    <p:set>
                      <p:cBhvr rctx="PPT">
                        <p:cTn dur="indefinite"/>
                        <p:tgtEl>
                          <p:spTgt spid="156681"/>
                        </p:tgtEl>
                        <p:attrNameLst>
                          <p:attrName>style.opacity</p:attrName>
                        </p:attrNameLst>
                      </p:cBhvr>
                      <p:to>
                        <p:strVal val="0.25"/>
                      </p:to>
                    </p:set>
                    <p:animEffect filter="image" prLst="opacity: 0.25">
                      <p:cBhvr rctx="IE">
                        <p:cTn dur="indefinite"/>
                        <p:tgtEl>
                          <p:spTgt spid="156681"/>
                        </p:tgtEl>
                      </p:cBhvr>
                    </p:animEffect>
                  </p:childTnLst>
                </p:cTn>
              </p:par>
            </p:tnLst>
          </p:tmpl>
        </p:tmplLst>
      </p:bldP>
      <p:bldP spid="156681" grpId="1" build="p">
        <p:tmplLst>
          <p:tmpl lvl="1">
            <p:tnLst>
              <p:par>
                <p:cTn presetID="9" presetClass="emph" presetSubtype="0" nodeType="clickEffect">
                  <p:stCondLst>
                    <p:cond delay="0"/>
                  </p:stCondLst>
                  <p:childTnLst>
                    <p:set>
                      <p:cBhvr rctx="PPT">
                        <p:cTn dur="indefinite"/>
                        <p:tgtEl>
                          <p:spTgt spid="156681"/>
                        </p:tgtEl>
                        <p:attrNameLst>
                          <p:attrName>style.opacity</p:attrName>
                        </p:attrNameLst>
                      </p:cBhvr>
                      <p:to>
                        <p:strVal val="1.0"/>
                      </p:to>
                    </p:set>
                    <p:animEffect filter="image" prLst="opacity: 1.0">
                      <p:cBhvr rctx="IE">
                        <p:cTn dur="indefinite"/>
                        <p:tgtEl>
                          <p:spTgt spid="156681"/>
                        </p:tgtEl>
                      </p:cBhvr>
                    </p:animEffect>
                  </p:childTnLst>
                </p:cTn>
              </p:par>
            </p:tnLst>
          </p:tmpl>
          <p:tmpl lvl="2">
            <p:tnLst>
              <p:par>
                <p:cTn presetID="9" presetClass="emph" presetSubtype="0" nodeType="withEffect">
                  <p:stCondLst>
                    <p:cond delay="0"/>
                  </p:stCondLst>
                  <p:childTnLst>
                    <p:set>
                      <p:cBhvr rctx="PPT">
                        <p:cTn dur="indefinite"/>
                        <p:tgtEl>
                          <p:spTgt spid="156681"/>
                        </p:tgtEl>
                        <p:attrNameLst>
                          <p:attrName>style.opacity</p:attrName>
                        </p:attrNameLst>
                      </p:cBhvr>
                      <p:to>
                        <p:strVal val="1.0"/>
                      </p:to>
                    </p:set>
                    <p:animEffect filter="image" prLst="opacity: 1.0">
                      <p:cBhvr rctx="IE">
                        <p:cTn dur="indefinite"/>
                        <p:tgtEl>
                          <p:spTgt spid="156681"/>
                        </p:tgtEl>
                      </p:cBhvr>
                    </p:animEffect>
                  </p:childTnLst>
                </p:cTn>
              </p:par>
            </p:tnLst>
          </p:tmpl>
          <p:tmpl lvl="3">
            <p:tnLst>
              <p:par>
                <p:cTn presetID="9" presetClass="emph" presetSubtype="0" nodeType="withEffect">
                  <p:stCondLst>
                    <p:cond delay="0"/>
                  </p:stCondLst>
                  <p:childTnLst>
                    <p:set>
                      <p:cBhvr rctx="PPT">
                        <p:cTn dur="indefinite"/>
                        <p:tgtEl>
                          <p:spTgt spid="156681"/>
                        </p:tgtEl>
                        <p:attrNameLst>
                          <p:attrName>style.opacity</p:attrName>
                        </p:attrNameLst>
                      </p:cBhvr>
                      <p:to>
                        <p:strVal val="1.0"/>
                      </p:to>
                    </p:set>
                    <p:animEffect filter="image" prLst="opacity: 1.0">
                      <p:cBhvr rctx="IE">
                        <p:cTn dur="indefinite"/>
                        <p:tgtEl>
                          <p:spTgt spid="156681"/>
                        </p:tgtEl>
                      </p:cBhvr>
                    </p:animEffect>
                  </p:childTnLst>
                </p:cTn>
              </p:par>
            </p:tnLst>
          </p:tmpl>
          <p:tmpl lvl="4">
            <p:tnLst>
              <p:par>
                <p:cTn presetID="9" presetClass="emph" presetSubtype="0" nodeType="withEffect">
                  <p:stCondLst>
                    <p:cond delay="0"/>
                  </p:stCondLst>
                  <p:childTnLst>
                    <p:set>
                      <p:cBhvr rctx="PPT">
                        <p:cTn dur="indefinite"/>
                        <p:tgtEl>
                          <p:spTgt spid="156681"/>
                        </p:tgtEl>
                        <p:attrNameLst>
                          <p:attrName>style.opacity</p:attrName>
                        </p:attrNameLst>
                      </p:cBhvr>
                      <p:to>
                        <p:strVal val="1.0"/>
                      </p:to>
                    </p:set>
                    <p:animEffect filter="image" prLst="opacity: 1.0">
                      <p:cBhvr rctx="IE">
                        <p:cTn dur="indefinite"/>
                        <p:tgtEl>
                          <p:spTgt spid="156681"/>
                        </p:tgtEl>
                      </p:cBhvr>
                    </p:animEffect>
                  </p:childTnLst>
                </p:cTn>
              </p:par>
            </p:tnLst>
          </p:tmpl>
          <p:tmpl lvl="5">
            <p:tnLst>
              <p:par>
                <p:cTn presetID="9" presetClass="emph" presetSubtype="0" nodeType="withEffect">
                  <p:stCondLst>
                    <p:cond delay="0"/>
                  </p:stCondLst>
                  <p:childTnLst>
                    <p:set>
                      <p:cBhvr rctx="PPT">
                        <p:cTn dur="indefinite"/>
                        <p:tgtEl>
                          <p:spTgt spid="156681"/>
                        </p:tgtEl>
                        <p:attrNameLst>
                          <p:attrName>style.opacity</p:attrName>
                        </p:attrNameLst>
                      </p:cBhvr>
                      <p:to>
                        <p:strVal val="1.0"/>
                      </p:to>
                    </p:set>
                    <p:animEffect filter="image" prLst="opacity: 1.0">
                      <p:cBhvr rctx="IE">
                        <p:cTn dur="indefinite"/>
                        <p:tgtEl>
                          <p:spTgt spid="156681"/>
                        </p:tgtEl>
                      </p:cBhvr>
                    </p:animEffect>
                  </p:childTnLst>
                </p:cTn>
              </p:par>
            </p:tnLst>
          </p:tmpl>
        </p:tmplLst>
      </p:bldP>
    </p:bldLst>
  </p:timing>
  <p:hf sldNum="0" hdr="0" ftr="0" dt="0"/>
  <p:txStyles>
    <p:titleStyle>
      <a:lvl1pPr algn="ctr" rtl="0" eaLnBrk="0" fontAlgn="base" hangingPunct="0">
        <a:spcBef>
          <a:spcPct val="0"/>
        </a:spcBef>
        <a:spcAft>
          <a:spcPct val="0"/>
        </a:spcAft>
        <a:defRPr sz="2800">
          <a:solidFill>
            <a:srgbClr val="002D69"/>
          </a:solidFill>
          <a:latin typeface="+mj-lt"/>
          <a:ea typeface="MS PGothic" panose="020B0600070205080204" pitchFamily="34" charset="-128"/>
          <a:cs typeface="ＭＳ Ｐゴシック" pitchFamily="-103" charset="-128"/>
        </a:defRPr>
      </a:lvl1pPr>
      <a:lvl2pPr algn="ctr" rtl="0" eaLnBrk="0" fontAlgn="base" hangingPunct="0">
        <a:spcBef>
          <a:spcPct val="0"/>
        </a:spcBef>
        <a:spcAft>
          <a:spcPct val="0"/>
        </a:spcAft>
        <a:defRPr sz="2800">
          <a:solidFill>
            <a:srgbClr val="002D69"/>
          </a:solidFill>
          <a:latin typeface="Arial" pitchFamily="-103" charset="0"/>
          <a:ea typeface="MS PGothic" panose="020B0600070205080204" pitchFamily="34" charset="-128"/>
          <a:cs typeface="ＭＳ Ｐゴシック" pitchFamily="-103" charset="-128"/>
        </a:defRPr>
      </a:lvl2pPr>
      <a:lvl3pPr algn="ctr" rtl="0" eaLnBrk="0" fontAlgn="base" hangingPunct="0">
        <a:spcBef>
          <a:spcPct val="0"/>
        </a:spcBef>
        <a:spcAft>
          <a:spcPct val="0"/>
        </a:spcAft>
        <a:defRPr sz="2800">
          <a:solidFill>
            <a:srgbClr val="002D69"/>
          </a:solidFill>
          <a:latin typeface="Arial" pitchFamily="-103" charset="0"/>
          <a:ea typeface="MS PGothic" panose="020B0600070205080204" pitchFamily="34" charset="-128"/>
          <a:cs typeface="ＭＳ Ｐゴシック" pitchFamily="-103" charset="-128"/>
        </a:defRPr>
      </a:lvl3pPr>
      <a:lvl4pPr algn="ctr" rtl="0" eaLnBrk="0" fontAlgn="base" hangingPunct="0">
        <a:spcBef>
          <a:spcPct val="0"/>
        </a:spcBef>
        <a:spcAft>
          <a:spcPct val="0"/>
        </a:spcAft>
        <a:defRPr sz="2800">
          <a:solidFill>
            <a:srgbClr val="002D69"/>
          </a:solidFill>
          <a:latin typeface="Arial" pitchFamily="-103" charset="0"/>
          <a:ea typeface="MS PGothic" panose="020B0600070205080204" pitchFamily="34" charset="-128"/>
          <a:cs typeface="ＭＳ Ｐゴシック" pitchFamily="-103" charset="-128"/>
        </a:defRPr>
      </a:lvl4pPr>
      <a:lvl5pPr algn="ctr" rtl="0" eaLnBrk="0" fontAlgn="base" hangingPunct="0">
        <a:spcBef>
          <a:spcPct val="0"/>
        </a:spcBef>
        <a:spcAft>
          <a:spcPct val="0"/>
        </a:spcAft>
        <a:defRPr sz="2800">
          <a:solidFill>
            <a:srgbClr val="002D69"/>
          </a:solidFill>
          <a:latin typeface="Arial" pitchFamily="-103" charset="0"/>
          <a:ea typeface="MS PGothic" panose="020B0600070205080204" pitchFamily="34" charset="-128"/>
          <a:cs typeface="ＭＳ Ｐゴシック" pitchFamily="-103" charset="-128"/>
        </a:defRPr>
      </a:lvl5pPr>
      <a:lvl6pPr marL="457200" algn="ctr" rtl="0" eaLnBrk="0" fontAlgn="base" hangingPunct="0">
        <a:spcBef>
          <a:spcPct val="0"/>
        </a:spcBef>
        <a:spcAft>
          <a:spcPct val="0"/>
        </a:spcAft>
        <a:defRPr sz="2800">
          <a:solidFill>
            <a:srgbClr val="002D69"/>
          </a:solidFill>
          <a:latin typeface="Arial" pitchFamily="-103" charset="0"/>
        </a:defRPr>
      </a:lvl6pPr>
      <a:lvl7pPr marL="914400" algn="ctr" rtl="0" eaLnBrk="0" fontAlgn="base" hangingPunct="0">
        <a:spcBef>
          <a:spcPct val="0"/>
        </a:spcBef>
        <a:spcAft>
          <a:spcPct val="0"/>
        </a:spcAft>
        <a:defRPr sz="2800">
          <a:solidFill>
            <a:srgbClr val="002D69"/>
          </a:solidFill>
          <a:latin typeface="Arial" pitchFamily="-103" charset="0"/>
        </a:defRPr>
      </a:lvl7pPr>
      <a:lvl8pPr marL="1371600" algn="ctr" rtl="0" eaLnBrk="0" fontAlgn="base" hangingPunct="0">
        <a:spcBef>
          <a:spcPct val="0"/>
        </a:spcBef>
        <a:spcAft>
          <a:spcPct val="0"/>
        </a:spcAft>
        <a:defRPr sz="2800">
          <a:solidFill>
            <a:srgbClr val="002D69"/>
          </a:solidFill>
          <a:latin typeface="Arial" pitchFamily="-103" charset="0"/>
        </a:defRPr>
      </a:lvl8pPr>
      <a:lvl9pPr marL="1828800" algn="ctr" rtl="0" eaLnBrk="0" fontAlgn="base" hangingPunct="0">
        <a:spcBef>
          <a:spcPct val="0"/>
        </a:spcBef>
        <a:spcAft>
          <a:spcPct val="0"/>
        </a:spcAft>
        <a:defRPr sz="2800">
          <a:solidFill>
            <a:srgbClr val="002D69"/>
          </a:solidFill>
          <a:latin typeface="Arial" pitchFamily="-103"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a:solidFill>
            <a:srgbClr val="002D69"/>
          </a:solidFill>
          <a:latin typeface="+mn-lt"/>
          <a:ea typeface="MS PGothic" panose="020B0600070205080204" pitchFamily="34" charset="-128"/>
          <a:cs typeface="ＭＳ Ｐゴシック" pitchFamily="-103" charset="-128"/>
        </a:defRPr>
      </a:lvl1pPr>
      <a:lvl2pPr marL="742950" indent="-285750" algn="l" rtl="0" eaLnBrk="0" fontAlgn="base" hangingPunct="0">
        <a:spcBef>
          <a:spcPct val="20000"/>
        </a:spcBef>
        <a:spcAft>
          <a:spcPct val="0"/>
        </a:spcAft>
        <a:buFont typeface="Arial" panose="020B0604020202020204" pitchFamily="34" charset="0"/>
        <a:buChar char="–"/>
        <a:defRPr sz="2000">
          <a:solidFill>
            <a:srgbClr val="002D69"/>
          </a:solidFill>
          <a:latin typeface="+mn-lt"/>
          <a:ea typeface="MS PGothic" panose="020B0600070205080204" pitchFamily="34" charset="-128"/>
        </a:defRPr>
      </a:lvl2pPr>
      <a:lvl3pPr marL="1143000" indent="-228600" algn="l" rtl="0" eaLnBrk="0" fontAlgn="base" hangingPunct="0">
        <a:spcBef>
          <a:spcPct val="20000"/>
        </a:spcBef>
        <a:spcAft>
          <a:spcPct val="0"/>
        </a:spcAft>
        <a:buFont typeface="Arial" panose="020B0604020202020204" pitchFamily="34" charset="0"/>
        <a:buChar char="•"/>
        <a:defRPr>
          <a:solidFill>
            <a:srgbClr val="002D69"/>
          </a:solidFill>
          <a:latin typeface="Calibri" pitchFamily="-103" charset="0"/>
          <a:ea typeface="MS PGothic" panose="020B0600070205080204" pitchFamily="34" charset="-128"/>
        </a:defRPr>
      </a:lvl3pPr>
      <a:lvl4pPr marL="1600200" indent="-228600" algn="l" rtl="0" eaLnBrk="0" fontAlgn="base" hangingPunct="0">
        <a:spcBef>
          <a:spcPct val="20000"/>
        </a:spcBef>
        <a:spcAft>
          <a:spcPct val="0"/>
        </a:spcAft>
        <a:buFont typeface="Arial" panose="020B0604020202020204" pitchFamily="34" charset="0"/>
        <a:buChar char="–"/>
        <a:defRPr sz="1600">
          <a:solidFill>
            <a:srgbClr val="002D69"/>
          </a:solidFill>
          <a:latin typeface="Calibri" pitchFamily="-103" charset="0"/>
          <a:ea typeface="MS PGothic" panose="020B0600070205080204" pitchFamily="34" charset="-128"/>
        </a:defRPr>
      </a:lvl4pPr>
      <a:lvl5pPr marL="2057400" indent="-228600" algn="l" rtl="0" eaLnBrk="0" fontAlgn="base" hangingPunct="0">
        <a:spcBef>
          <a:spcPct val="20000"/>
        </a:spcBef>
        <a:spcAft>
          <a:spcPct val="0"/>
        </a:spcAft>
        <a:buFont typeface="Arial" panose="020B0604020202020204" pitchFamily="34" charset="0"/>
        <a:buChar char="»"/>
        <a:defRPr sz="1400">
          <a:solidFill>
            <a:srgbClr val="002D69"/>
          </a:solidFill>
          <a:latin typeface="Calibri" pitchFamily="-103" charset="0"/>
          <a:ea typeface="MS PGothic" panose="020B0600070205080204" pitchFamily="34" charset="-128"/>
        </a:defRPr>
      </a:lvl5pPr>
      <a:lvl6pPr marL="2514600" indent="-228600" algn="l" rtl="0" eaLnBrk="0" fontAlgn="base" hangingPunct="0">
        <a:spcBef>
          <a:spcPct val="20000"/>
        </a:spcBef>
        <a:spcAft>
          <a:spcPct val="0"/>
        </a:spcAft>
        <a:buFont typeface="Arial" pitchFamily="-103" charset="0"/>
        <a:buChar char="»"/>
        <a:defRPr sz="1400">
          <a:solidFill>
            <a:srgbClr val="002D69"/>
          </a:solidFill>
          <a:latin typeface="Calibri" pitchFamily="-103" charset="0"/>
          <a:ea typeface="ＭＳ Ｐゴシック" pitchFamily="-103" charset="-128"/>
        </a:defRPr>
      </a:lvl6pPr>
      <a:lvl7pPr marL="2971800" indent="-228600" algn="l" rtl="0" eaLnBrk="0" fontAlgn="base" hangingPunct="0">
        <a:spcBef>
          <a:spcPct val="20000"/>
        </a:spcBef>
        <a:spcAft>
          <a:spcPct val="0"/>
        </a:spcAft>
        <a:buFont typeface="Arial" pitchFamily="-103" charset="0"/>
        <a:buChar char="»"/>
        <a:defRPr sz="1400">
          <a:solidFill>
            <a:srgbClr val="002D69"/>
          </a:solidFill>
          <a:latin typeface="Calibri" pitchFamily="-103" charset="0"/>
          <a:ea typeface="ＭＳ Ｐゴシック" pitchFamily="-103" charset="-128"/>
        </a:defRPr>
      </a:lvl7pPr>
      <a:lvl8pPr marL="3429000" indent="-228600" algn="l" rtl="0" eaLnBrk="0" fontAlgn="base" hangingPunct="0">
        <a:spcBef>
          <a:spcPct val="20000"/>
        </a:spcBef>
        <a:spcAft>
          <a:spcPct val="0"/>
        </a:spcAft>
        <a:buFont typeface="Arial" pitchFamily="-103" charset="0"/>
        <a:buChar char="»"/>
        <a:defRPr sz="1400">
          <a:solidFill>
            <a:srgbClr val="002D69"/>
          </a:solidFill>
          <a:latin typeface="Calibri" pitchFamily="-103" charset="0"/>
          <a:ea typeface="ＭＳ Ｐゴシック" pitchFamily="-103" charset="-128"/>
        </a:defRPr>
      </a:lvl8pPr>
      <a:lvl9pPr marL="3886200" indent="-228600" algn="l" rtl="0" eaLnBrk="0" fontAlgn="base" hangingPunct="0">
        <a:spcBef>
          <a:spcPct val="20000"/>
        </a:spcBef>
        <a:spcAft>
          <a:spcPct val="0"/>
        </a:spcAft>
        <a:buFont typeface="Arial" pitchFamily="-103" charset="0"/>
        <a:buChar char="»"/>
        <a:defRPr sz="1400">
          <a:solidFill>
            <a:srgbClr val="002D69"/>
          </a:solidFill>
          <a:latin typeface="Calibri" pitchFamily="-103" charset="0"/>
          <a:ea typeface="ＭＳ Ｐゴシック" pitchFamily="-103" charset="-128"/>
        </a:defRPr>
      </a:lvl9pPr>
    </p:bodyStyle>
    <p:otherStyle>
      <a:defPPr>
        <a:defRPr lang="pl-P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3">
            <a:extLst>
              <a:ext uri="{FF2B5EF4-FFF2-40B4-BE49-F238E27FC236}">
                <a16:creationId xmlns:a16="http://schemas.microsoft.com/office/drawing/2014/main" id="{27E2B0B1-E1F2-2C47-9638-0C12CE197019}"/>
              </a:ext>
            </a:extLst>
          </p:cNvPr>
          <p:cNvSpPr>
            <a:spLocks noGrp="1" noChangeArrowheads="1"/>
          </p:cNvSpPr>
          <p:nvPr>
            <p:ph type="title"/>
          </p:nvPr>
        </p:nvSpPr>
        <p:spPr bwMode="auto">
          <a:xfrm>
            <a:off x="1692275" y="274638"/>
            <a:ext cx="6994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Kliknij, aby edytować styl wzorca tytułu</a:t>
            </a:r>
          </a:p>
        </p:txBody>
      </p:sp>
      <p:sp>
        <p:nvSpPr>
          <p:cNvPr id="157701" name="Rectangle 5">
            <a:extLst>
              <a:ext uri="{FF2B5EF4-FFF2-40B4-BE49-F238E27FC236}">
                <a16:creationId xmlns:a16="http://schemas.microsoft.com/office/drawing/2014/main" id="{0B24D228-C0F8-4440-A44F-20671A47FFF5}"/>
              </a:ext>
            </a:extLst>
          </p:cNvPr>
          <p:cNvSpPr>
            <a:spLocks noGrp="1" noChangeArrowheads="1"/>
          </p:cNvSpPr>
          <p:nvPr>
            <p:ph type="ftr" sz="quarter" idx="3"/>
          </p:nvPr>
        </p:nvSpPr>
        <p:spPr bwMode="auto">
          <a:xfrm>
            <a:off x="3132138" y="6545263"/>
            <a:ext cx="367188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a:solidFill>
                  <a:schemeClr val="tx1"/>
                </a:solidFill>
                <a:latin typeface="Arial" pitchFamily="-103" charset="0"/>
                <a:ea typeface="Arial" pitchFamily="-103" charset="0"/>
                <a:cs typeface="Arial" pitchFamily="-103" charset="0"/>
              </a:defRPr>
            </a:lvl1pPr>
          </a:lstStyle>
          <a:p>
            <a:pPr>
              <a:defRPr/>
            </a:pPr>
            <a:r>
              <a:rPr lang="en-GB"/>
              <a:t>Culture and Cognition in Language 2, Rzeszów 25-26.04.2019.</a:t>
            </a:r>
          </a:p>
        </p:txBody>
      </p:sp>
      <p:sp>
        <p:nvSpPr>
          <p:cNvPr id="157702" name="Rectangle 6">
            <a:extLst>
              <a:ext uri="{FF2B5EF4-FFF2-40B4-BE49-F238E27FC236}">
                <a16:creationId xmlns:a16="http://schemas.microsoft.com/office/drawing/2014/main" id="{13562B69-317B-4042-BBF2-D6E7CD2F0CC0}"/>
              </a:ext>
            </a:extLst>
          </p:cNvPr>
          <p:cNvSpPr>
            <a:spLocks noGrp="1" noChangeArrowheads="1"/>
          </p:cNvSpPr>
          <p:nvPr>
            <p:ph type="sldNum" sz="quarter" idx="4"/>
          </p:nvPr>
        </p:nvSpPr>
        <p:spPr bwMode="auto">
          <a:xfrm>
            <a:off x="7010400" y="6530975"/>
            <a:ext cx="2133600" cy="327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E4049483-1884-7E4B-B987-ADFCF92DD5F6}" type="slidenum">
              <a:rPr lang="en-GB" altLang="en-US"/>
              <a:pPr/>
              <a:t>‹#›</a:t>
            </a:fld>
            <a:endParaRPr lang="en-GB" altLang="en-US"/>
          </a:p>
        </p:txBody>
      </p:sp>
      <p:sp>
        <p:nvSpPr>
          <p:cNvPr id="4101" name="Rectangle 7">
            <a:extLst>
              <a:ext uri="{FF2B5EF4-FFF2-40B4-BE49-F238E27FC236}">
                <a16:creationId xmlns:a16="http://schemas.microsoft.com/office/drawing/2014/main" id="{DA17162C-94F7-F34E-8D57-918D91FE9DDB}"/>
              </a:ext>
            </a:extLst>
          </p:cNvPr>
          <p:cNvSpPr>
            <a:spLocks noChangeArrowheads="1"/>
          </p:cNvSpPr>
          <p:nvPr/>
        </p:nvSpPr>
        <p:spPr bwMode="auto">
          <a:xfrm>
            <a:off x="3048000" y="6361113"/>
            <a:ext cx="6096000" cy="230187"/>
          </a:xfrm>
          <a:prstGeom prst="rect">
            <a:avLst/>
          </a:prstGeom>
          <a:solidFill>
            <a:srgbClr val="7C2128"/>
          </a:solidFill>
          <a:ln>
            <a:noFill/>
          </a:ln>
        </p:spPr>
        <p:txBody>
          <a:bodyPr wrap="none" anchor="ctr"/>
          <a:lstStyle>
            <a:lvl1pPr>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1pPr>
            <a:lvl2pPr marL="742950" indent="-28575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2pPr>
            <a:lvl3pPr marL="11430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3pPr>
            <a:lvl4pPr marL="16002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4pPr>
            <a:lvl5pPr marL="20574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9pPr>
          </a:lstStyle>
          <a:p>
            <a:pPr>
              <a:defRPr/>
            </a:pPr>
            <a:endParaRPr lang="en-GB" altLang="en-US"/>
          </a:p>
        </p:txBody>
      </p:sp>
      <p:pic>
        <p:nvPicPr>
          <p:cNvPr id="4102" name="Picture 8" descr="UAM_eagle">
            <a:extLst>
              <a:ext uri="{FF2B5EF4-FFF2-40B4-BE49-F238E27FC236}">
                <a16:creationId xmlns:a16="http://schemas.microsoft.com/office/drawing/2014/main" id="{2BC0817E-3E03-494E-AE59-CB0286EB42C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5775" y="323850"/>
            <a:ext cx="946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5" name="Rectangle 9">
            <a:extLst>
              <a:ext uri="{FF2B5EF4-FFF2-40B4-BE49-F238E27FC236}">
                <a16:creationId xmlns:a16="http://schemas.microsoft.com/office/drawing/2014/main" id="{D141CAEB-022A-9E4B-AEA3-74519B7EF04B}"/>
              </a:ext>
            </a:extLst>
          </p:cNvPr>
          <p:cNvSpPr>
            <a:spLocks noGrp="1" noChangeArrowheads="1"/>
          </p:cNvSpPr>
          <p:nvPr>
            <p:ph type="body" idx="1"/>
          </p:nvPr>
        </p:nvSpPr>
        <p:spPr bwMode="auto">
          <a:xfrm>
            <a:off x="1692275" y="1600200"/>
            <a:ext cx="69945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Kliknij, aby edytować style wzorca tekstu</a:t>
            </a:r>
          </a:p>
          <a:p>
            <a:pPr lvl="1"/>
            <a:r>
              <a:rPr lang="en-GB" altLang="en-US"/>
              <a:t>Drugi poziom</a:t>
            </a:r>
          </a:p>
          <a:p>
            <a:pPr lvl="2"/>
            <a:r>
              <a:rPr lang="en-GB" altLang="en-US"/>
              <a:t>Trzeci poziom</a:t>
            </a:r>
          </a:p>
          <a:p>
            <a:pPr lvl="3"/>
            <a:r>
              <a:rPr lang="en-GB" altLang="en-US"/>
              <a:t>Czwarty poziom</a:t>
            </a:r>
          </a:p>
          <a:p>
            <a:pPr lvl="4"/>
            <a:r>
              <a:rPr lang="en-GB" altLang="en-US"/>
              <a:t>Piąty poziom</a:t>
            </a:r>
          </a:p>
        </p:txBody>
      </p:sp>
    </p:spTree>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157705">
                                            <p:txEl>
                                              <p:pRg st="0" end="0"/>
                                            </p:txEl>
                                          </p:spTgt>
                                        </p:tgtEl>
                                        <p:attrNameLst>
                                          <p:attrName>style.opacity</p:attrName>
                                        </p:attrNameLst>
                                      </p:cBhvr>
                                      <p:to>
                                        <p:strVal val="0.25"/>
                                      </p:to>
                                    </p:set>
                                    <p:animEffect filter="image" prLst="opacity: 0.25">
                                      <p:cBhvr rctx="IE">
                                        <p:cTn id="7" dur="indefinite"/>
                                        <p:tgtEl>
                                          <p:spTgt spid="157705">
                                            <p:txEl>
                                              <p:pRg st="0" end="0"/>
                                            </p:txEl>
                                          </p:spTgt>
                                        </p:tgtEl>
                                      </p:cBhvr>
                                    </p:animEffect>
                                  </p:childTnLst>
                                </p:cTn>
                              </p:par>
                              <p:par>
                                <p:cTn id="8" presetID="9" presetClass="emph" presetSubtype="0" grpId="0" nodeType="withEffect">
                                  <p:stCondLst>
                                    <p:cond delay="0"/>
                                  </p:stCondLst>
                                  <p:childTnLst>
                                    <p:set>
                                      <p:cBhvr rctx="PPT">
                                        <p:cTn id="9" dur="indefinite"/>
                                        <p:tgtEl>
                                          <p:spTgt spid="157705">
                                            <p:txEl>
                                              <p:pRg st="1" end="1"/>
                                            </p:txEl>
                                          </p:spTgt>
                                        </p:tgtEl>
                                        <p:attrNameLst>
                                          <p:attrName>style.opacity</p:attrName>
                                        </p:attrNameLst>
                                      </p:cBhvr>
                                      <p:to>
                                        <p:strVal val="0.25"/>
                                      </p:to>
                                    </p:set>
                                    <p:animEffect filter="image" prLst="opacity: 0.25">
                                      <p:cBhvr rctx="IE">
                                        <p:cTn id="10" dur="indefinite"/>
                                        <p:tgtEl>
                                          <p:spTgt spid="157705">
                                            <p:txEl>
                                              <p:pRg st="1" end="1"/>
                                            </p:txEl>
                                          </p:spTgt>
                                        </p:tgtEl>
                                      </p:cBhvr>
                                    </p:animEffect>
                                  </p:childTnLst>
                                </p:cTn>
                              </p:par>
                              <p:par>
                                <p:cTn id="11" presetID="9" presetClass="emph" presetSubtype="0" grpId="0" nodeType="withEffect">
                                  <p:stCondLst>
                                    <p:cond delay="0"/>
                                  </p:stCondLst>
                                  <p:childTnLst>
                                    <p:set>
                                      <p:cBhvr rctx="PPT">
                                        <p:cTn id="12" dur="indefinite"/>
                                        <p:tgtEl>
                                          <p:spTgt spid="157705">
                                            <p:txEl>
                                              <p:pRg st="2" end="2"/>
                                            </p:txEl>
                                          </p:spTgt>
                                        </p:tgtEl>
                                        <p:attrNameLst>
                                          <p:attrName>style.opacity</p:attrName>
                                        </p:attrNameLst>
                                      </p:cBhvr>
                                      <p:to>
                                        <p:strVal val="0.25"/>
                                      </p:to>
                                    </p:set>
                                    <p:animEffect filter="image" prLst="opacity: 0.25">
                                      <p:cBhvr rctx="IE">
                                        <p:cTn id="13" dur="indefinite"/>
                                        <p:tgtEl>
                                          <p:spTgt spid="157705">
                                            <p:txEl>
                                              <p:pRg st="2" end="2"/>
                                            </p:txEl>
                                          </p:spTgt>
                                        </p:tgtEl>
                                      </p:cBhvr>
                                    </p:animEffect>
                                  </p:childTnLst>
                                </p:cTn>
                              </p:par>
                              <p:par>
                                <p:cTn id="14" presetID="9" presetClass="emph" presetSubtype="0" grpId="0" nodeType="withEffect">
                                  <p:stCondLst>
                                    <p:cond delay="0"/>
                                  </p:stCondLst>
                                  <p:childTnLst>
                                    <p:set>
                                      <p:cBhvr rctx="PPT">
                                        <p:cTn id="15" dur="indefinite"/>
                                        <p:tgtEl>
                                          <p:spTgt spid="157705">
                                            <p:txEl>
                                              <p:pRg st="3" end="3"/>
                                            </p:txEl>
                                          </p:spTgt>
                                        </p:tgtEl>
                                        <p:attrNameLst>
                                          <p:attrName>style.opacity</p:attrName>
                                        </p:attrNameLst>
                                      </p:cBhvr>
                                      <p:to>
                                        <p:strVal val="0.25"/>
                                      </p:to>
                                    </p:set>
                                    <p:animEffect filter="image" prLst="opacity: 0.25">
                                      <p:cBhvr rctx="IE">
                                        <p:cTn id="16" dur="indefinite"/>
                                        <p:tgtEl>
                                          <p:spTgt spid="157705">
                                            <p:txEl>
                                              <p:pRg st="3" end="3"/>
                                            </p:txEl>
                                          </p:spTgt>
                                        </p:tgtEl>
                                      </p:cBhvr>
                                    </p:animEffect>
                                  </p:childTnLst>
                                </p:cTn>
                              </p:par>
                              <p:par>
                                <p:cTn id="17" presetID="9" presetClass="emph" presetSubtype="0" grpId="0" nodeType="withEffect">
                                  <p:stCondLst>
                                    <p:cond delay="0"/>
                                  </p:stCondLst>
                                  <p:childTnLst>
                                    <p:set>
                                      <p:cBhvr rctx="PPT">
                                        <p:cTn id="18" dur="indefinite"/>
                                        <p:tgtEl>
                                          <p:spTgt spid="157705">
                                            <p:txEl>
                                              <p:pRg st="4" end="4"/>
                                            </p:txEl>
                                          </p:spTgt>
                                        </p:tgtEl>
                                        <p:attrNameLst>
                                          <p:attrName>style.opacity</p:attrName>
                                        </p:attrNameLst>
                                      </p:cBhvr>
                                      <p:to>
                                        <p:strVal val="0.25"/>
                                      </p:to>
                                    </p:set>
                                    <p:animEffect filter="image" prLst="opacity: 0.25">
                                      <p:cBhvr rctx="IE">
                                        <p:cTn id="19" dur="indefinite"/>
                                        <p:tgtEl>
                                          <p:spTgt spid="157705">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mph" presetSubtype="0" grpId="1" nodeType="clickEffect">
                                  <p:stCondLst>
                                    <p:cond delay="0"/>
                                  </p:stCondLst>
                                  <p:childTnLst>
                                    <p:set>
                                      <p:cBhvr rctx="PPT">
                                        <p:cTn id="23" dur="indefinite"/>
                                        <p:tgtEl>
                                          <p:spTgt spid="157705">
                                            <p:txEl>
                                              <p:pRg st="0" end="0"/>
                                            </p:txEl>
                                          </p:spTgt>
                                        </p:tgtEl>
                                        <p:attrNameLst>
                                          <p:attrName>style.opacity</p:attrName>
                                        </p:attrNameLst>
                                      </p:cBhvr>
                                      <p:to>
                                        <p:strVal val="1.0"/>
                                      </p:to>
                                    </p:set>
                                    <p:animEffect filter="image" prLst="opacity: 1.0">
                                      <p:cBhvr rctx="IE">
                                        <p:cTn id="24" dur="indefinite"/>
                                        <p:tgtEl>
                                          <p:spTgt spid="157705">
                                            <p:txEl>
                                              <p:pRg st="0" end="0"/>
                                            </p:txEl>
                                          </p:spTgt>
                                        </p:tgtEl>
                                      </p:cBhvr>
                                    </p:animEffect>
                                  </p:childTnLst>
                                </p:cTn>
                              </p:par>
                              <p:par>
                                <p:cTn id="25" presetID="9" presetClass="emph" presetSubtype="0" grpId="1" nodeType="withEffect">
                                  <p:stCondLst>
                                    <p:cond delay="0"/>
                                  </p:stCondLst>
                                  <p:childTnLst>
                                    <p:set>
                                      <p:cBhvr rctx="PPT">
                                        <p:cTn id="26" dur="indefinite"/>
                                        <p:tgtEl>
                                          <p:spTgt spid="157705">
                                            <p:txEl>
                                              <p:pRg st="1" end="1"/>
                                            </p:txEl>
                                          </p:spTgt>
                                        </p:tgtEl>
                                        <p:attrNameLst>
                                          <p:attrName>style.opacity</p:attrName>
                                        </p:attrNameLst>
                                      </p:cBhvr>
                                      <p:to>
                                        <p:strVal val="1.0"/>
                                      </p:to>
                                    </p:set>
                                    <p:animEffect filter="image" prLst="opacity: 1.0">
                                      <p:cBhvr rctx="IE">
                                        <p:cTn id="27" dur="indefinite"/>
                                        <p:tgtEl>
                                          <p:spTgt spid="157705">
                                            <p:txEl>
                                              <p:pRg st="1" end="1"/>
                                            </p:txEl>
                                          </p:spTgt>
                                        </p:tgtEl>
                                      </p:cBhvr>
                                    </p:animEffect>
                                  </p:childTnLst>
                                </p:cTn>
                              </p:par>
                              <p:par>
                                <p:cTn id="28" presetID="9" presetClass="emph" presetSubtype="0" grpId="1" nodeType="withEffect">
                                  <p:stCondLst>
                                    <p:cond delay="0"/>
                                  </p:stCondLst>
                                  <p:childTnLst>
                                    <p:set>
                                      <p:cBhvr rctx="PPT">
                                        <p:cTn id="29" dur="indefinite"/>
                                        <p:tgtEl>
                                          <p:spTgt spid="157705">
                                            <p:txEl>
                                              <p:pRg st="2" end="2"/>
                                            </p:txEl>
                                          </p:spTgt>
                                        </p:tgtEl>
                                        <p:attrNameLst>
                                          <p:attrName>style.opacity</p:attrName>
                                        </p:attrNameLst>
                                      </p:cBhvr>
                                      <p:to>
                                        <p:strVal val="1.0"/>
                                      </p:to>
                                    </p:set>
                                    <p:animEffect filter="image" prLst="opacity: 1.0">
                                      <p:cBhvr rctx="IE">
                                        <p:cTn id="30" dur="indefinite"/>
                                        <p:tgtEl>
                                          <p:spTgt spid="157705">
                                            <p:txEl>
                                              <p:pRg st="2" end="2"/>
                                            </p:txEl>
                                          </p:spTgt>
                                        </p:tgtEl>
                                      </p:cBhvr>
                                    </p:animEffect>
                                  </p:childTnLst>
                                </p:cTn>
                              </p:par>
                              <p:par>
                                <p:cTn id="31" presetID="9" presetClass="emph" presetSubtype="0" grpId="1" nodeType="withEffect">
                                  <p:stCondLst>
                                    <p:cond delay="0"/>
                                  </p:stCondLst>
                                  <p:childTnLst>
                                    <p:set>
                                      <p:cBhvr rctx="PPT">
                                        <p:cTn id="32" dur="indefinite"/>
                                        <p:tgtEl>
                                          <p:spTgt spid="157705">
                                            <p:txEl>
                                              <p:pRg st="3" end="3"/>
                                            </p:txEl>
                                          </p:spTgt>
                                        </p:tgtEl>
                                        <p:attrNameLst>
                                          <p:attrName>style.opacity</p:attrName>
                                        </p:attrNameLst>
                                      </p:cBhvr>
                                      <p:to>
                                        <p:strVal val="1.0"/>
                                      </p:to>
                                    </p:set>
                                    <p:animEffect filter="image" prLst="opacity: 1.0">
                                      <p:cBhvr rctx="IE">
                                        <p:cTn id="33" dur="indefinite"/>
                                        <p:tgtEl>
                                          <p:spTgt spid="157705">
                                            <p:txEl>
                                              <p:pRg st="3" end="3"/>
                                            </p:txEl>
                                          </p:spTgt>
                                        </p:tgtEl>
                                      </p:cBhvr>
                                    </p:animEffect>
                                  </p:childTnLst>
                                </p:cTn>
                              </p:par>
                              <p:par>
                                <p:cTn id="34" presetID="9" presetClass="emph" presetSubtype="0" grpId="1" nodeType="withEffect">
                                  <p:stCondLst>
                                    <p:cond delay="0"/>
                                  </p:stCondLst>
                                  <p:childTnLst>
                                    <p:set>
                                      <p:cBhvr rctx="PPT">
                                        <p:cTn id="35" dur="indefinite"/>
                                        <p:tgtEl>
                                          <p:spTgt spid="157705">
                                            <p:txEl>
                                              <p:pRg st="4" end="4"/>
                                            </p:txEl>
                                          </p:spTgt>
                                        </p:tgtEl>
                                        <p:attrNameLst>
                                          <p:attrName>style.opacity</p:attrName>
                                        </p:attrNameLst>
                                      </p:cBhvr>
                                      <p:to>
                                        <p:strVal val="1.0"/>
                                      </p:to>
                                    </p:set>
                                    <p:animEffect filter="image" prLst="opacity: 1.0">
                                      <p:cBhvr rctx="IE">
                                        <p:cTn id="36" dur="indefinite"/>
                                        <p:tgtEl>
                                          <p:spTgt spid="15770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5" grpId="0" build="allAtOnce" bldLvl="2">
        <p:tmplLst>
          <p:tmpl lvl="1">
            <p:tnLst>
              <p:par>
                <p:cTn presetID="9" presetClass="emph" presetSubtype="0" nodeType="withEffect">
                  <p:stCondLst>
                    <p:cond delay="0"/>
                  </p:stCondLst>
                  <p:childTnLst>
                    <p:set>
                      <p:cBhvr rctx="PPT">
                        <p:cTn dur="indefinite"/>
                        <p:tgtEl>
                          <p:spTgt spid="157705"/>
                        </p:tgtEl>
                        <p:attrNameLst>
                          <p:attrName>style.opacity</p:attrName>
                        </p:attrNameLst>
                      </p:cBhvr>
                      <p:to>
                        <p:strVal val="0.25"/>
                      </p:to>
                    </p:set>
                    <p:animEffect filter="image" prLst="opacity: 0.25">
                      <p:cBhvr rctx="IE">
                        <p:cTn dur="indefinite"/>
                        <p:tgtEl>
                          <p:spTgt spid="157705"/>
                        </p:tgtEl>
                      </p:cBhvr>
                    </p:animEffect>
                  </p:childTnLst>
                </p:cTn>
              </p:par>
            </p:tnLst>
          </p:tmpl>
          <p:tmpl lvl="2">
            <p:tnLst>
              <p:par>
                <p:cTn presetID="9" presetClass="emph" presetSubtype="0" nodeType="withEffect">
                  <p:stCondLst>
                    <p:cond delay="0"/>
                  </p:stCondLst>
                  <p:childTnLst>
                    <p:set>
                      <p:cBhvr rctx="PPT">
                        <p:cTn dur="indefinite"/>
                        <p:tgtEl>
                          <p:spTgt spid="157705"/>
                        </p:tgtEl>
                        <p:attrNameLst>
                          <p:attrName>style.opacity</p:attrName>
                        </p:attrNameLst>
                      </p:cBhvr>
                      <p:to>
                        <p:strVal val="0.25"/>
                      </p:to>
                    </p:set>
                    <p:animEffect filter="image" prLst="opacity: 0.25">
                      <p:cBhvr rctx="IE">
                        <p:cTn dur="indefinite"/>
                        <p:tgtEl>
                          <p:spTgt spid="157705"/>
                        </p:tgtEl>
                      </p:cBhvr>
                    </p:animEffect>
                  </p:childTnLst>
                </p:cTn>
              </p:par>
            </p:tnLst>
          </p:tmpl>
          <p:tmpl lvl="3">
            <p:tnLst>
              <p:par>
                <p:cTn presetID="9" presetClass="emph" presetSubtype="0" nodeType="withEffect">
                  <p:stCondLst>
                    <p:cond delay="0"/>
                  </p:stCondLst>
                  <p:childTnLst>
                    <p:set>
                      <p:cBhvr rctx="PPT">
                        <p:cTn dur="indefinite"/>
                        <p:tgtEl>
                          <p:spTgt spid="157705"/>
                        </p:tgtEl>
                        <p:attrNameLst>
                          <p:attrName>style.opacity</p:attrName>
                        </p:attrNameLst>
                      </p:cBhvr>
                      <p:to>
                        <p:strVal val="0.25"/>
                      </p:to>
                    </p:set>
                    <p:animEffect filter="image" prLst="opacity: 0.25">
                      <p:cBhvr rctx="IE">
                        <p:cTn dur="indefinite"/>
                        <p:tgtEl>
                          <p:spTgt spid="157705"/>
                        </p:tgtEl>
                      </p:cBhvr>
                    </p:animEffect>
                  </p:childTnLst>
                </p:cTn>
              </p:par>
            </p:tnLst>
          </p:tmpl>
          <p:tmpl lvl="4">
            <p:tnLst>
              <p:par>
                <p:cTn presetID="9" presetClass="emph" presetSubtype="0" nodeType="withEffect">
                  <p:stCondLst>
                    <p:cond delay="0"/>
                  </p:stCondLst>
                  <p:childTnLst>
                    <p:set>
                      <p:cBhvr rctx="PPT">
                        <p:cTn dur="indefinite"/>
                        <p:tgtEl>
                          <p:spTgt spid="157705"/>
                        </p:tgtEl>
                        <p:attrNameLst>
                          <p:attrName>style.opacity</p:attrName>
                        </p:attrNameLst>
                      </p:cBhvr>
                      <p:to>
                        <p:strVal val="0.25"/>
                      </p:to>
                    </p:set>
                    <p:animEffect filter="image" prLst="opacity: 0.25">
                      <p:cBhvr rctx="IE">
                        <p:cTn dur="indefinite"/>
                        <p:tgtEl>
                          <p:spTgt spid="157705"/>
                        </p:tgtEl>
                      </p:cBhvr>
                    </p:animEffect>
                  </p:childTnLst>
                </p:cTn>
              </p:par>
            </p:tnLst>
          </p:tmpl>
          <p:tmpl lvl="5">
            <p:tnLst>
              <p:par>
                <p:cTn presetID="9" presetClass="emph" presetSubtype="0" nodeType="withEffect">
                  <p:stCondLst>
                    <p:cond delay="0"/>
                  </p:stCondLst>
                  <p:childTnLst>
                    <p:set>
                      <p:cBhvr rctx="PPT">
                        <p:cTn dur="indefinite"/>
                        <p:tgtEl>
                          <p:spTgt spid="157705"/>
                        </p:tgtEl>
                        <p:attrNameLst>
                          <p:attrName>style.opacity</p:attrName>
                        </p:attrNameLst>
                      </p:cBhvr>
                      <p:to>
                        <p:strVal val="0.25"/>
                      </p:to>
                    </p:set>
                    <p:animEffect filter="image" prLst="opacity: 0.25">
                      <p:cBhvr rctx="IE">
                        <p:cTn dur="indefinite"/>
                        <p:tgtEl>
                          <p:spTgt spid="157705"/>
                        </p:tgtEl>
                      </p:cBhvr>
                    </p:animEffect>
                  </p:childTnLst>
                </p:cTn>
              </p:par>
            </p:tnLst>
          </p:tmpl>
        </p:tmplLst>
      </p:bldP>
      <p:bldP spid="157705" grpId="1" build="p">
        <p:tmplLst>
          <p:tmpl lvl="1">
            <p:tnLst>
              <p:par>
                <p:cTn presetID="9" presetClass="emph" presetSubtype="0" nodeType="clickEffect">
                  <p:stCondLst>
                    <p:cond delay="0"/>
                  </p:stCondLst>
                  <p:childTnLst>
                    <p:set>
                      <p:cBhvr rctx="PPT">
                        <p:cTn dur="indefinite"/>
                        <p:tgtEl>
                          <p:spTgt spid="157705"/>
                        </p:tgtEl>
                        <p:attrNameLst>
                          <p:attrName>style.opacity</p:attrName>
                        </p:attrNameLst>
                      </p:cBhvr>
                      <p:to>
                        <p:strVal val="1.0"/>
                      </p:to>
                    </p:set>
                    <p:animEffect filter="image" prLst="opacity: 1.0">
                      <p:cBhvr rctx="IE">
                        <p:cTn dur="indefinite"/>
                        <p:tgtEl>
                          <p:spTgt spid="157705"/>
                        </p:tgtEl>
                      </p:cBhvr>
                    </p:animEffect>
                  </p:childTnLst>
                </p:cTn>
              </p:par>
            </p:tnLst>
          </p:tmpl>
          <p:tmpl lvl="2">
            <p:tnLst>
              <p:par>
                <p:cTn presetID="9" presetClass="emph" presetSubtype="0" nodeType="withEffect">
                  <p:stCondLst>
                    <p:cond delay="0"/>
                  </p:stCondLst>
                  <p:childTnLst>
                    <p:set>
                      <p:cBhvr rctx="PPT">
                        <p:cTn dur="indefinite"/>
                        <p:tgtEl>
                          <p:spTgt spid="157705"/>
                        </p:tgtEl>
                        <p:attrNameLst>
                          <p:attrName>style.opacity</p:attrName>
                        </p:attrNameLst>
                      </p:cBhvr>
                      <p:to>
                        <p:strVal val="1.0"/>
                      </p:to>
                    </p:set>
                    <p:animEffect filter="image" prLst="opacity: 1.0">
                      <p:cBhvr rctx="IE">
                        <p:cTn dur="indefinite"/>
                        <p:tgtEl>
                          <p:spTgt spid="157705"/>
                        </p:tgtEl>
                      </p:cBhvr>
                    </p:animEffect>
                  </p:childTnLst>
                </p:cTn>
              </p:par>
            </p:tnLst>
          </p:tmpl>
          <p:tmpl lvl="3">
            <p:tnLst>
              <p:par>
                <p:cTn presetID="9" presetClass="emph" presetSubtype="0" nodeType="withEffect">
                  <p:stCondLst>
                    <p:cond delay="0"/>
                  </p:stCondLst>
                  <p:childTnLst>
                    <p:set>
                      <p:cBhvr rctx="PPT">
                        <p:cTn dur="indefinite"/>
                        <p:tgtEl>
                          <p:spTgt spid="157705"/>
                        </p:tgtEl>
                        <p:attrNameLst>
                          <p:attrName>style.opacity</p:attrName>
                        </p:attrNameLst>
                      </p:cBhvr>
                      <p:to>
                        <p:strVal val="1.0"/>
                      </p:to>
                    </p:set>
                    <p:animEffect filter="image" prLst="opacity: 1.0">
                      <p:cBhvr rctx="IE">
                        <p:cTn dur="indefinite"/>
                        <p:tgtEl>
                          <p:spTgt spid="157705"/>
                        </p:tgtEl>
                      </p:cBhvr>
                    </p:animEffect>
                  </p:childTnLst>
                </p:cTn>
              </p:par>
            </p:tnLst>
          </p:tmpl>
          <p:tmpl lvl="4">
            <p:tnLst>
              <p:par>
                <p:cTn presetID="9" presetClass="emph" presetSubtype="0" nodeType="withEffect">
                  <p:stCondLst>
                    <p:cond delay="0"/>
                  </p:stCondLst>
                  <p:childTnLst>
                    <p:set>
                      <p:cBhvr rctx="PPT">
                        <p:cTn dur="indefinite"/>
                        <p:tgtEl>
                          <p:spTgt spid="157705"/>
                        </p:tgtEl>
                        <p:attrNameLst>
                          <p:attrName>style.opacity</p:attrName>
                        </p:attrNameLst>
                      </p:cBhvr>
                      <p:to>
                        <p:strVal val="1.0"/>
                      </p:to>
                    </p:set>
                    <p:animEffect filter="image" prLst="opacity: 1.0">
                      <p:cBhvr rctx="IE">
                        <p:cTn dur="indefinite"/>
                        <p:tgtEl>
                          <p:spTgt spid="157705"/>
                        </p:tgtEl>
                      </p:cBhvr>
                    </p:animEffect>
                  </p:childTnLst>
                </p:cTn>
              </p:par>
            </p:tnLst>
          </p:tmpl>
          <p:tmpl lvl="5">
            <p:tnLst>
              <p:par>
                <p:cTn presetID="9" presetClass="emph" presetSubtype="0" nodeType="withEffect">
                  <p:stCondLst>
                    <p:cond delay="0"/>
                  </p:stCondLst>
                  <p:childTnLst>
                    <p:set>
                      <p:cBhvr rctx="PPT">
                        <p:cTn dur="indefinite"/>
                        <p:tgtEl>
                          <p:spTgt spid="157705"/>
                        </p:tgtEl>
                        <p:attrNameLst>
                          <p:attrName>style.opacity</p:attrName>
                        </p:attrNameLst>
                      </p:cBhvr>
                      <p:to>
                        <p:strVal val="1.0"/>
                      </p:to>
                    </p:set>
                    <p:animEffect filter="image" prLst="opacity: 1.0">
                      <p:cBhvr rctx="IE">
                        <p:cTn dur="indefinite"/>
                        <p:tgtEl>
                          <p:spTgt spid="157705"/>
                        </p:tgtEl>
                      </p:cBhvr>
                    </p:animEffect>
                  </p:childTnLst>
                </p:cTn>
              </p:par>
            </p:tnLst>
          </p:tmpl>
        </p:tmplLst>
      </p:bldP>
    </p:bldLst>
  </p:timing>
  <p:hf sldNum="0" hdr="0" ftr="0" dt="0"/>
  <p:txStyles>
    <p:titleStyle>
      <a:lvl1pPr algn="ctr" rtl="0" eaLnBrk="0" fontAlgn="base" hangingPunct="0">
        <a:spcBef>
          <a:spcPct val="0"/>
        </a:spcBef>
        <a:spcAft>
          <a:spcPct val="0"/>
        </a:spcAft>
        <a:defRPr sz="2800">
          <a:solidFill>
            <a:srgbClr val="002D69"/>
          </a:solidFill>
          <a:latin typeface="+mj-lt"/>
          <a:ea typeface="MS PGothic" panose="020B0600070205080204" pitchFamily="34" charset="-128"/>
          <a:cs typeface="ＭＳ Ｐゴシック" pitchFamily="-103" charset="-128"/>
        </a:defRPr>
      </a:lvl1pPr>
      <a:lvl2pPr algn="ctr" rtl="0" eaLnBrk="0" fontAlgn="base" hangingPunct="0">
        <a:spcBef>
          <a:spcPct val="0"/>
        </a:spcBef>
        <a:spcAft>
          <a:spcPct val="0"/>
        </a:spcAft>
        <a:defRPr sz="2800">
          <a:solidFill>
            <a:srgbClr val="002D69"/>
          </a:solidFill>
          <a:latin typeface="Arial" pitchFamily="-103" charset="0"/>
          <a:ea typeface="MS PGothic" panose="020B0600070205080204" pitchFamily="34" charset="-128"/>
          <a:cs typeface="ＭＳ Ｐゴシック" pitchFamily="-103" charset="-128"/>
        </a:defRPr>
      </a:lvl2pPr>
      <a:lvl3pPr algn="ctr" rtl="0" eaLnBrk="0" fontAlgn="base" hangingPunct="0">
        <a:spcBef>
          <a:spcPct val="0"/>
        </a:spcBef>
        <a:spcAft>
          <a:spcPct val="0"/>
        </a:spcAft>
        <a:defRPr sz="2800">
          <a:solidFill>
            <a:srgbClr val="002D69"/>
          </a:solidFill>
          <a:latin typeface="Arial" pitchFamily="-103" charset="0"/>
          <a:ea typeface="MS PGothic" panose="020B0600070205080204" pitchFamily="34" charset="-128"/>
          <a:cs typeface="ＭＳ Ｐゴシック" pitchFamily="-103" charset="-128"/>
        </a:defRPr>
      </a:lvl3pPr>
      <a:lvl4pPr algn="ctr" rtl="0" eaLnBrk="0" fontAlgn="base" hangingPunct="0">
        <a:spcBef>
          <a:spcPct val="0"/>
        </a:spcBef>
        <a:spcAft>
          <a:spcPct val="0"/>
        </a:spcAft>
        <a:defRPr sz="2800">
          <a:solidFill>
            <a:srgbClr val="002D69"/>
          </a:solidFill>
          <a:latin typeface="Arial" pitchFamily="-103" charset="0"/>
          <a:ea typeface="MS PGothic" panose="020B0600070205080204" pitchFamily="34" charset="-128"/>
          <a:cs typeface="ＭＳ Ｐゴシック" pitchFamily="-103" charset="-128"/>
        </a:defRPr>
      </a:lvl4pPr>
      <a:lvl5pPr algn="ctr" rtl="0" eaLnBrk="0" fontAlgn="base" hangingPunct="0">
        <a:spcBef>
          <a:spcPct val="0"/>
        </a:spcBef>
        <a:spcAft>
          <a:spcPct val="0"/>
        </a:spcAft>
        <a:defRPr sz="2800">
          <a:solidFill>
            <a:srgbClr val="002D69"/>
          </a:solidFill>
          <a:latin typeface="Arial" pitchFamily="-103" charset="0"/>
          <a:ea typeface="MS PGothic" panose="020B0600070205080204" pitchFamily="34" charset="-128"/>
          <a:cs typeface="ＭＳ Ｐゴシック" pitchFamily="-103" charset="-128"/>
        </a:defRPr>
      </a:lvl5pPr>
      <a:lvl6pPr marL="457200" algn="ctr" rtl="0" eaLnBrk="0" fontAlgn="base" hangingPunct="0">
        <a:spcBef>
          <a:spcPct val="0"/>
        </a:spcBef>
        <a:spcAft>
          <a:spcPct val="0"/>
        </a:spcAft>
        <a:defRPr sz="2800">
          <a:solidFill>
            <a:srgbClr val="002D69"/>
          </a:solidFill>
          <a:latin typeface="Arial" pitchFamily="-103" charset="0"/>
        </a:defRPr>
      </a:lvl6pPr>
      <a:lvl7pPr marL="914400" algn="ctr" rtl="0" eaLnBrk="0" fontAlgn="base" hangingPunct="0">
        <a:spcBef>
          <a:spcPct val="0"/>
        </a:spcBef>
        <a:spcAft>
          <a:spcPct val="0"/>
        </a:spcAft>
        <a:defRPr sz="2800">
          <a:solidFill>
            <a:srgbClr val="002D69"/>
          </a:solidFill>
          <a:latin typeface="Arial" pitchFamily="-103" charset="0"/>
        </a:defRPr>
      </a:lvl7pPr>
      <a:lvl8pPr marL="1371600" algn="ctr" rtl="0" eaLnBrk="0" fontAlgn="base" hangingPunct="0">
        <a:spcBef>
          <a:spcPct val="0"/>
        </a:spcBef>
        <a:spcAft>
          <a:spcPct val="0"/>
        </a:spcAft>
        <a:defRPr sz="2800">
          <a:solidFill>
            <a:srgbClr val="002D69"/>
          </a:solidFill>
          <a:latin typeface="Arial" pitchFamily="-103" charset="0"/>
        </a:defRPr>
      </a:lvl8pPr>
      <a:lvl9pPr marL="1828800" algn="ctr" rtl="0" eaLnBrk="0" fontAlgn="base" hangingPunct="0">
        <a:spcBef>
          <a:spcPct val="0"/>
        </a:spcBef>
        <a:spcAft>
          <a:spcPct val="0"/>
        </a:spcAft>
        <a:defRPr sz="2800">
          <a:solidFill>
            <a:srgbClr val="002D69"/>
          </a:solidFill>
          <a:latin typeface="Arial" pitchFamily="-103"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a:solidFill>
            <a:srgbClr val="002D69"/>
          </a:solidFill>
          <a:latin typeface="+mn-lt"/>
          <a:ea typeface="MS PGothic" panose="020B0600070205080204" pitchFamily="34" charset="-128"/>
          <a:cs typeface="ＭＳ Ｐゴシック" pitchFamily="-103" charset="-128"/>
        </a:defRPr>
      </a:lvl1pPr>
      <a:lvl2pPr marL="742950" indent="-285750" algn="l" rtl="0" eaLnBrk="0" fontAlgn="base" hangingPunct="0">
        <a:spcBef>
          <a:spcPct val="20000"/>
        </a:spcBef>
        <a:spcAft>
          <a:spcPct val="0"/>
        </a:spcAft>
        <a:buFont typeface="Arial" panose="020B0604020202020204" pitchFamily="34" charset="0"/>
        <a:buChar char="–"/>
        <a:defRPr sz="2000">
          <a:solidFill>
            <a:srgbClr val="002D69"/>
          </a:solidFill>
          <a:latin typeface="+mn-lt"/>
          <a:ea typeface="MS PGothic" panose="020B0600070205080204" pitchFamily="34" charset="-128"/>
        </a:defRPr>
      </a:lvl2pPr>
      <a:lvl3pPr marL="1143000" indent="-228600" algn="l" rtl="0" eaLnBrk="0" fontAlgn="base" hangingPunct="0">
        <a:spcBef>
          <a:spcPct val="20000"/>
        </a:spcBef>
        <a:spcAft>
          <a:spcPct val="0"/>
        </a:spcAft>
        <a:buFont typeface="Arial" panose="020B0604020202020204" pitchFamily="34" charset="0"/>
        <a:buChar char="•"/>
        <a:defRPr>
          <a:solidFill>
            <a:srgbClr val="002D69"/>
          </a:solidFill>
          <a:latin typeface="Calibri" pitchFamily="-103" charset="0"/>
          <a:ea typeface="MS PGothic" panose="020B0600070205080204" pitchFamily="34" charset="-128"/>
        </a:defRPr>
      </a:lvl3pPr>
      <a:lvl4pPr marL="1600200" indent="-228600" algn="l" rtl="0" eaLnBrk="0" fontAlgn="base" hangingPunct="0">
        <a:spcBef>
          <a:spcPct val="20000"/>
        </a:spcBef>
        <a:spcAft>
          <a:spcPct val="0"/>
        </a:spcAft>
        <a:buFont typeface="Arial" panose="020B0604020202020204" pitchFamily="34" charset="0"/>
        <a:buChar char="–"/>
        <a:defRPr sz="1600">
          <a:solidFill>
            <a:srgbClr val="002D69"/>
          </a:solidFill>
          <a:latin typeface="Calibri" pitchFamily="-103" charset="0"/>
          <a:ea typeface="MS PGothic" panose="020B0600070205080204" pitchFamily="34" charset="-128"/>
        </a:defRPr>
      </a:lvl4pPr>
      <a:lvl5pPr marL="2057400" indent="-228600" algn="l" rtl="0" eaLnBrk="0" fontAlgn="base" hangingPunct="0">
        <a:spcBef>
          <a:spcPct val="20000"/>
        </a:spcBef>
        <a:spcAft>
          <a:spcPct val="0"/>
        </a:spcAft>
        <a:buFont typeface="Arial" panose="020B0604020202020204" pitchFamily="34" charset="0"/>
        <a:buChar char="»"/>
        <a:defRPr sz="1400">
          <a:solidFill>
            <a:srgbClr val="002D69"/>
          </a:solidFill>
          <a:latin typeface="Calibri" pitchFamily="-103" charset="0"/>
          <a:ea typeface="MS PGothic" panose="020B0600070205080204" pitchFamily="34" charset="-128"/>
        </a:defRPr>
      </a:lvl5pPr>
      <a:lvl6pPr marL="2514600" indent="-228600" algn="l" rtl="0" eaLnBrk="0" fontAlgn="base" hangingPunct="0">
        <a:spcBef>
          <a:spcPct val="20000"/>
        </a:spcBef>
        <a:spcAft>
          <a:spcPct val="0"/>
        </a:spcAft>
        <a:buFont typeface="Arial" pitchFamily="-103" charset="0"/>
        <a:buChar char="»"/>
        <a:defRPr sz="1400">
          <a:solidFill>
            <a:srgbClr val="002D69"/>
          </a:solidFill>
          <a:latin typeface="Calibri" pitchFamily="-103" charset="0"/>
          <a:ea typeface="ＭＳ Ｐゴシック" pitchFamily="-103" charset="-128"/>
        </a:defRPr>
      </a:lvl6pPr>
      <a:lvl7pPr marL="2971800" indent="-228600" algn="l" rtl="0" eaLnBrk="0" fontAlgn="base" hangingPunct="0">
        <a:spcBef>
          <a:spcPct val="20000"/>
        </a:spcBef>
        <a:spcAft>
          <a:spcPct val="0"/>
        </a:spcAft>
        <a:buFont typeface="Arial" pitchFamily="-103" charset="0"/>
        <a:buChar char="»"/>
        <a:defRPr sz="1400">
          <a:solidFill>
            <a:srgbClr val="002D69"/>
          </a:solidFill>
          <a:latin typeface="Calibri" pitchFamily="-103" charset="0"/>
          <a:ea typeface="ＭＳ Ｐゴシック" pitchFamily="-103" charset="-128"/>
        </a:defRPr>
      </a:lvl7pPr>
      <a:lvl8pPr marL="3429000" indent="-228600" algn="l" rtl="0" eaLnBrk="0" fontAlgn="base" hangingPunct="0">
        <a:spcBef>
          <a:spcPct val="20000"/>
        </a:spcBef>
        <a:spcAft>
          <a:spcPct val="0"/>
        </a:spcAft>
        <a:buFont typeface="Arial" pitchFamily="-103" charset="0"/>
        <a:buChar char="»"/>
        <a:defRPr sz="1400">
          <a:solidFill>
            <a:srgbClr val="002D69"/>
          </a:solidFill>
          <a:latin typeface="Calibri" pitchFamily="-103" charset="0"/>
          <a:ea typeface="ＭＳ Ｐゴシック" pitchFamily="-103" charset="-128"/>
        </a:defRPr>
      </a:lvl8pPr>
      <a:lvl9pPr marL="3886200" indent="-228600" algn="l" rtl="0" eaLnBrk="0" fontAlgn="base" hangingPunct="0">
        <a:spcBef>
          <a:spcPct val="20000"/>
        </a:spcBef>
        <a:spcAft>
          <a:spcPct val="0"/>
        </a:spcAft>
        <a:buFont typeface="Arial" pitchFamily="-103" charset="0"/>
        <a:buChar char="»"/>
        <a:defRPr sz="1400">
          <a:solidFill>
            <a:srgbClr val="002D69"/>
          </a:solidFill>
          <a:latin typeface="Calibri" pitchFamily="-103" charset="0"/>
          <a:ea typeface="ＭＳ Ｐゴシック" pitchFamily="-103" charset="-128"/>
        </a:defRPr>
      </a:lvl9pPr>
    </p:bodyStyle>
    <p:otherStyle>
      <a:defPPr>
        <a:defRPr lang="pl-P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58138791-B26B-E749-9E41-4C3EE453AF38}"/>
              </a:ext>
            </a:extLst>
          </p:cNvPr>
          <p:cNvSpPr>
            <a:spLocks noGrp="1" noChangeArrowheads="1"/>
          </p:cNvSpPr>
          <p:nvPr>
            <p:ph type="title"/>
          </p:nvPr>
        </p:nvSpPr>
        <p:spPr bwMode="auto">
          <a:xfrm>
            <a:off x="1692275" y="274638"/>
            <a:ext cx="6994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Kliknij, aby edytować styl wzorca tytułu</a:t>
            </a:r>
          </a:p>
        </p:txBody>
      </p:sp>
      <p:sp>
        <p:nvSpPr>
          <p:cNvPr id="250885" name="Rectangle 5">
            <a:extLst>
              <a:ext uri="{FF2B5EF4-FFF2-40B4-BE49-F238E27FC236}">
                <a16:creationId xmlns:a16="http://schemas.microsoft.com/office/drawing/2014/main" id="{EDC9A622-8D13-064E-BC87-B099CFF22896}"/>
              </a:ext>
            </a:extLst>
          </p:cNvPr>
          <p:cNvSpPr>
            <a:spLocks noGrp="1" noChangeArrowheads="1"/>
          </p:cNvSpPr>
          <p:nvPr>
            <p:ph type="ftr" sz="quarter" idx="3"/>
          </p:nvPr>
        </p:nvSpPr>
        <p:spPr bwMode="auto">
          <a:xfrm>
            <a:off x="3132138" y="6561138"/>
            <a:ext cx="3671887" cy="296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a:solidFill>
                  <a:schemeClr val="tx1"/>
                </a:solidFill>
                <a:latin typeface="Arial" pitchFamily="-103" charset="0"/>
                <a:ea typeface="Arial" pitchFamily="-103" charset="0"/>
                <a:cs typeface="Arial" pitchFamily="-103" charset="0"/>
              </a:defRPr>
            </a:lvl1pPr>
          </a:lstStyle>
          <a:p>
            <a:pPr>
              <a:defRPr/>
            </a:pPr>
            <a:r>
              <a:rPr lang="en-GB"/>
              <a:t>Culture and Cognition in Language 2, Rzeszów 25-26.04.2019.</a:t>
            </a:r>
          </a:p>
        </p:txBody>
      </p:sp>
      <p:sp>
        <p:nvSpPr>
          <p:cNvPr id="250886" name="Rectangle 6">
            <a:extLst>
              <a:ext uri="{FF2B5EF4-FFF2-40B4-BE49-F238E27FC236}">
                <a16:creationId xmlns:a16="http://schemas.microsoft.com/office/drawing/2014/main" id="{D573C239-2D68-324A-9560-1CCC49F82AC7}"/>
              </a:ext>
            </a:extLst>
          </p:cNvPr>
          <p:cNvSpPr>
            <a:spLocks noGrp="1" noChangeArrowheads="1"/>
          </p:cNvSpPr>
          <p:nvPr>
            <p:ph type="sldNum" sz="quarter" idx="4"/>
          </p:nvPr>
        </p:nvSpPr>
        <p:spPr bwMode="auto">
          <a:xfrm>
            <a:off x="7010400" y="6561138"/>
            <a:ext cx="2133600" cy="296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E60E5547-D519-A144-B0EC-69BB863DC776}" type="slidenum">
              <a:rPr lang="en-GB" altLang="en-US"/>
              <a:pPr/>
              <a:t>‹#›</a:t>
            </a:fld>
            <a:endParaRPr lang="en-GB" altLang="en-US"/>
          </a:p>
        </p:txBody>
      </p:sp>
      <p:sp>
        <p:nvSpPr>
          <p:cNvPr id="5125" name="Rectangle 7">
            <a:extLst>
              <a:ext uri="{FF2B5EF4-FFF2-40B4-BE49-F238E27FC236}">
                <a16:creationId xmlns:a16="http://schemas.microsoft.com/office/drawing/2014/main" id="{469A0C5B-B948-5344-9F73-851EB68DEAF1}"/>
              </a:ext>
            </a:extLst>
          </p:cNvPr>
          <p:cNvSpPr>
            <a:spLocks noChangeArrowheads="1"/>
          </p:cNvSpPr>
          <p:nvPr/>
        </p:nvSpPr>
        <p:spPr bwMode="auto">
          <a:xfrm>
            <a:off x="3048000" y="1425575"/>
            <a:ext cx="6096000" cy="55563"/>
          </a:xfrm>
          <a:prstGeom prst="rect">
            <a:avLst/>
          </a:prstGeom>
          <a:solidFill>
            <a:srgbClr val="7C2128"/>
          </a:solidFill>
          <a:ln>
            <a:noFill/>
          </a:ln>
        </p:spPr>
        <p:txBody>
          <a:bodyPr wrap="none" anchor="ctr"/>
          <a:lstStyle>
            <a:lvl1pPr>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1pPr>
            <a:lvl2pPr marL="742950" indent="-28575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2pPr>
            <a:lvl3pPr marL="11430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3pPr>
            <a:lvl4pPr marL="16002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4pPr>
            <a:lvl5pPr marL="20574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9pPr>
          </a:lstStyle>
          <a:p>
            <a:pPr>
              <a:defRPr/>
            </a:pPr>
            <a:endParaRPr lang="en-GB" altLang="en-US"/>
          </a:p>
        </p:txBody>
      </p:sp>
      <p:sp>
        <p:nvSpPr>
          <p:cNvPr id="5126" name="Rectangle 8">
            <a:extLst>
              <a:ext uri="{FF2B5EF4-FFF2-40B4-BE49-F238E27FC236}">
                <a16:creationId xmlns:a16="http://schemas.microsoft.com/office/drawing/2014/main" id="{EFD4F0B7-6139-A84B-B185-2825749285D2}"/>
              </a:ext>
            </a:extLst>
          </p:cNvPr>
          <p:cNvSpPr>
            <a:spLocks noChangeArrowheads="1"/>
          </p:cNvSpPr>
          <p:nvPr/>
        </p:nvSpPr>
        <p:spPr bwMode="auto">
          <a:xfrm>
            <a:off x="3048000" y="6361113"/>
            <a:ext cx="6096000" cy="230187"/>
          </a:xfrm>
          <a:prstGeom prst="rect">
            <a:avLst/>
          </a:prstGeom>
          <a:solidFill>
            <a:srgbClr val="7C2128"/>
          </a:solidFill>
          <a:ln>
            <a:noFill/>
          </a:ln>
        </p:spPr>
        <p:txBody>
          <a:bodyPr wrap="none" anchor="ctr"/>
          <a:lstStyle>
            <a:lvl1pPr>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1pPr>
            <a:lvl2pPr marL="742950" indent="-28575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2pPr>
            <a:lvl3pPr marL="11430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3pPr>
            <a:lvl4pPr marL="16002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4pPr>
            <a:lvl5pPr marL="20574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9pPr>
          </a:lstStyle>
          <a:p>
            <a:pPr>
              <a:defRPr/>
            </a:pPr>
            <a:endParaRPr lang="en-GB" altLang="en-US"/>
          </a:p>
        </p:txBody>
      </p:sp>
      <p:pic>
        <p:nvPicPr>
          <p:cNvPr id="5127" name="Picture 9" descr="UAM_eagle">
            <a:extLst>
              <a:ext uri="{FF2B5EF4-FFF2-40B4-BE49-F238E27FC236}">
                <a16:creationId xmlns:a16="http://schemas.microsoft.com/office/drawing/2014/main" id="{B60C76D4-C242-7848-A6CD-AA90F82363E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5775" y="323850"/>
            <a:ext cx="946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8" descr="Quote-right">
            <a:extLst>
              <a:ext uri="{FF2B5EF4-FFF2-40B4-BE49-F238E27FC236}">
                <a16:creationId xmlns:a16="http://schemas.microsoft.com/office/drawing/2014/main" id="{80774EE5-8C5D-0E49-AC61-D01CB19E707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0" y="2195513"/>
            <a:ext cx="11207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9" descr="Quote-left">
            <a:extLst>
              <a:ext uri="{FF2B5EF4-FFF2-40B4-BE49-F238E27FC236}">
                <a16:creationId xmlns:a16="http://schemas.microsoft.com/office/drawing/2014/main" id="{20A1A826-602B-F640-BD0C-B6E5D82187C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23188" y="4868863"/>
            <a:ext cx="11207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ext Box 17">
            <a:extLst>
              <a:ext uri="{FF2B5EF4-FFF2-40B4-BE49-F238E27FC236}">
                <a16:creationId xmlns:a16="http://schemas.microsoft.com/office/drawing/2014/main" id="{5598F1BF-9979-DF4F-813B-A51AC5FA2078}"/>
              </a:ext>
            </a:extLst>
          </p:cNvPr>
          <p:cNvSpPr txBox="1">
            <a:spLocks noChangeArrowheads="1"/>
          </p:cNvSpPr>
          <p:nvPr/>
        </p:nvSpPr>
        <p:spPr bwMode="auto">
          <a:xfrm>
            <a:off x="2862263" y="2849563"/>
            <a:ext cx="4589462" cy="1839912"/>
          </a:xfrm>
          <a:prstGeom prst="rect">
            <a:avLst/>
          </a:prstGeom>
          <a:noFill/>
          <a:ln>
            <a:noFill/>
          </a:ln>
        </p:spPr>
        <p:txBody>
          <a:bodyPr anchor="ctr"/>
          <a:lstStyle>
            <a:lvl1pPr>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1pPr>
            <a:lvl2pPr marL="742950" indent="-28575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2pPr>
            <a:lvl3pPr marL="11430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3pPr>
            <a:lvl4pPr marL="16002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4pPr>
            <a:lvl5pPr marL="2057400" indent="-228600">
              <a:lnSpc>
                <a:spcPct val="80000"/>
              </a:lnSpc>
              <a:spcBef>
                <a:spcPct val="20000"/>
              </a:spcBef>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5pPr>
            <a:lvl6pPr marL="25146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6pPr>
            <a:lvl7pPr marL="29718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7pPr>
            <a:lvl8pPr marL="34290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8pPr>
            <a:lvl9pPr marL="3886200" indent="-228600" eaLnBrk="0" fontAlgn="base" hangingPunct="0">
              <a:lnSpc>
                <a:spcPct val="80000"/>
              </a:lnSpc>
              <a:spcBef>
                <a:spcPct val="20000"/>
              </a:spcBef>
              <a:spcAft>
                <a:spcPct val="0"/>
              </a:spcAft>
              <a:buFont typeface="Arial" panose="020B0604020202020204" pitchFamily="34" charset="0"/>
              <a:buChar char="•"/>
              <a:defRPr>
                <a:solidFill>
                  <a:srgbClr val="002D69"/>
                </a:solidFill>
                <a:latin typeface="Arial" panose="020B0604020202020204" pitchFamily="34" charset="0"/>
                <a:cs typeface="Arial" panose="020B0604020202020204" pitchFamily="34" charset="0"/>
              </a:defRPr>
            </a:lvl9pPr>
          </a:lstStyle>
          <a:p>
            <a:pPr algn="ctr">
              <a:spcBef>
                <a:spcPct val="50000"/>
              </a:spcBef>
              <a:buFont typeface="Arial" panose="020B0604020202020204" pitchFamily="34" charset="0"/>
              <a:buNone/>
              <a:defRPr/>
            </a:pPr>
            <a:endParaRPr lang="en-GB" altLang="en-US">
              <a:sym typeface="Wingdings" panose="05000000000000000000" pitchFamily="2" charset="2"/>
            </a:endParaRPr>
          </a:p>
        </p:txBody>
      </p:sp>
      <p:sp>
        <p:nvSpPr>
          <p:cNvPr id="5131" name="Rectangle 21">
            <a:extLst>
              <a:ext uri="{FF2B5EF4-FFF2-40B4-BE49-F238E27FC236}">
                <a16:creationId xmlns:a16="http://schemas.microsoft.com/office/drawing/2014/main" id="{F5D08515-62ED-CB4F-A5CC-AEF772F43DDD}"/>
              </a:ext>
            </a:extLst>
          </p:cNvPr>
          <p:cNvSpPr>
            <a:spLocks noGrp="1" noChangeArrowheads="1"/>
          </p:cNvSpPr>
          <p:nvPr>
            <p:ph type="body" idx="1"/>
          </p:nvPr>
        </p:nvSpPr>
        <p:spPr bwMode="auto">
          <a:xfrm>
            <a:off x="2862263" y="2849563"/>
            <a:ext cx="4589462"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Kliknij, aby edytować style wzorca tekstu</a:t>
            </a:r>
          </a:p>
        </p:txBody>
      </p:sp>
    </p:spTree>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ransition/>
  <p:hf sldNum="0" hdr="0" ftr="0" dt="0"/>
  <p:txStyles>
    <p:titleStyle>
      <a:lvl1pPr algn="ctr" rtl="0" eaLnBrk="0" fontAlgn="base" hangingPunct="0">
        <a:spcBef>
          <a:spcPct val="0"/>
        </a:spcBef>
        <a:spcAft>
          <a:spcPct val="0"/>
        </a:spcAft>
        <a:defRPr sz="2800">
          <a:solidFill>
            <a:srgbClr val="002D69"/>
          </a:solidFill>
          <a:latin typeface="+mj-lt"/>
          <a:ea typeface="MS PGothic" panose="020B0600070205080204" pitchFamily="34" charset="-128"/>
          <a:cs typeface="ＭＳ Ｐゴシック" pitchFamily="-103" charset="-128"/>
        </a:defRPr>
      </a:lvl1pPr>
      <a:lvl2pPr algn="ctr" rtl="0" eaLnBrk="0" fontAlgn="base" hangingPunct="0">
        <a:spcBef>
          <a:spcPct val="0"/>
        </a:spcBef>
        <a:spcAft>
          <a:spcPct val="0"/>
        </a:spcAft>
        <a:defRPr sz="2800">
          <a:solidFill>
            <a:srgbClr val="002D69"/>
          </a:solidFill>
          <a:latin typeface="Arial" pitchFamily="-103" charset="0"/>
          <a:ea typeface="MS PGothic" panose="020B0600070205080204" pitchFamily="34" charset="-128"/>
          <a:cs typeface="ＭＳ Ｐゴシック" pitchFamily="-103" charset="-128"/>
        </a:defRPr>
      </a:lvl2pPr>
      <a:lvl3pPr algn="ctr" rtl="0" eaLnBrk="0" fontAlgn="base" hangingPunct="0">
        <a:spcBef>
          <a:spcPct val="0"/>
        </a:spcBef>
        <a:spcAft>
          <a:spcPct val="0"/>
        </a:spcAft>
        <a:defRPr sz="2800">
          <a:solidFill>
            <a:srgbClr val="002D69"/>
          </a:solidFill>
          <a:latin typeface="Arial" pitchFamily="-103" charset="0"/>
          <a:ea typeface="MS PGothic" panose="020B0600070205080204" pitchFamily="34" charset="-128"/>
          <a:cs typeface="ＭＳ Ｐゴシック" pitchFamily="-103" charset="-128"/>
        </a:defRPr>
      </a:lvl3pPr>
      <a:lvl4pPr algn="ctr" rtl="0" eaLnBrk="0" fontAlgn="base" hangingPunct="0">
        <a:spcBef>
          <a:spcPct val="0"/>
        </a:spcBef>
        <a:spcAft>
          <a:spcPct val="0"/>
        </a:spcAft>
        <a:defRPr sz="2800">
          <a:solidFill>
            <a:srgbClr val="002D69"/>
          </a:solidFill>
          <a:latin typeface="Arial" pitchFamily="-103" charset="0"/>
          <a:ea typeface="MS PGothic" panose="020B0600070205080204" pitchFamily="34" charset="-128"/>
          <a:cs typeface="ＭＳ Ｐゴシック" pitchFamily="-103" charset="-128"/>
        </a:defRPr>
      </a:lvl4pPr>
      <a:lvl5pPr algn="ctr" rtl="0" eaLnBrk="0" fontAlgn="base" hangingPunct="0">
        <a:spcBef>
          <a:spcPct val="0"/>
        </a:spcBef>
        <a:spcAft>
          <a:spcPct val="0"/>
        </a:spcAft>
        <a:defRPr sz="2800">
          <a:solidFill>
            <a:srgbClr val="002D69"/>
          </a:solidFill>
          <a:latin typeface="Arial" pitchFamily="-103" charset="0"/>
          <a:ea typeface="MS PGothic" panose="020B0600070205080204" pitchFamily="34" charset="-128"/>
          <a:cs typeface="ＭＳ Ｐゴシック" pitchFamily="-103" charset="-128"/>
        </a:defRPr>
      </a:lvl5pPr>
      <a:lvl6pPr marL="457200" algn="ctr" rtl="0" eaLnBrk="0" fontAlgn="base" hangingPunct="0">
        <a:spcBef>
          <a:spcPct val="0"/>
        </a:spcBef>
        <a:spcAft>
          <a:spcPct val="0"/>
        </a:spcAft>
        <a:defRPr sz="2800">
          <a:solidFill>
            <a:srgbClr val="002D69"/>
          </a:solidFill>
          <a:latin typeface="Arial" pitchFamily="-103" charset="0"/>
        </a:defRPr>
      </a:lvl6pPr>
      <a:lvl7pPr marL="914400" algn="ctr" rtl="0" eaLnBrk="0" fontAlgn="base" hangingPunct="0">
        <a:spcBef>
          <a:spcPct val="0"/>
        </a:spcBef>
        <a:spcAft>
          <a:spcPct val="0"/>
        </a:spcAft>
        <a:defRPr sz="2800">
          <a:solidFill>
            <a:srgbClr val="002D69"/>
          </a:solidFill>
          <a:latin typeface="Arial" pitchFamily="-103" charset="0"/>
        </a:defRPr>
      </a:lvl7pPr>
      <a:lvl8pPr marL="1371600" algn="ctr" rtl="0" eaLnBrk="0" fontAlgn="base" hangingPunct="0">
        <a:spcBef>
          <a:spcPct val="0"/>
        </a:spcBef>
        <a:spcAft>
          <a:spcPct val="0"/>
        </a:spcAft>
        <a:defRPr sz="2800">
          <a:solidFill>
            <a:srgbClr val="002D69"/>
          </a:solidFill>
          <a:latin typeface="Arial" pitchFamily="-103" charset="0"/>
        </a:defRPr>
      </a:lvl8pPr>
      <a:lvl9pPr marL="1828800" algn="ctr" rtl="0" eaLnBrk="0" fontAlgn="base" hangingPunct="0">
        <a:spcBef>
          <a:spcPct val="0"/>
        </a:spcBef>
        <a:spcAft>
          <a:spcPct val="0"/>
        </a:spcAft>
        <a:defRPr sz="2800">
          <a:solidFill>
            <a:srgbClr val="002D69"/>
          </a:solidFill>
          <a:latin typeface="Arial" pitchFamily="-103" charset="0"/>
        </a:defRPr>
      </a:lvl9pPr>
    </p:titleStyle>
    <p:bodyStyle>
      <a:lvl1pPr marL="342900" indent="-342900" algn="l" rtl="0" eaLnBrk="0" fontAlgn="base" hangingPunct="0">
        <a:spcBef>
          <a:spcPct val="20000"/>
        </a:spcBef>
        <a:spcAft>
          <a:spcPct val="0"/>
        </a:spcAft>
        <a:buFont typeface="Arial" panose="020B0604020202020204" pitchFamily="34" charset="0"/>
        <a:defRPr sz="2400">
          <a:solidFill>
            <a:srgbClr val="002D69"/>
          </a:solidFill>
          <a:latin typeface="+mn-lt"/>
          <a:ea typeface="MS PGothic" panose="020B0600070205080204" pitchFamily="34" charset="-128"/>
          <a:cs typeface="ＭＳ Ｐゴシック" pitchFamily="-103" charset="-128"/>
        </a:defRPr>
      </a:lvl1pPr>
      <a:lvl2pPr marL="827088" indent="-285750" algn="l" rtl="0" eaLnBrk="0" fontAlgn="base" hangingPunct="0">
        <a:spcBef>
          <a:spcPct val="20000"/>
        </a:spcBef>
        <a:spcAft>
          <a:spcPct val="0"/>
        </a:spcAft>
        <a:buFont typeface="Arial" panose="020B0604020202020204" pitchFamily="34" charset="0"/>
        <a:buChar char="–"/>
        <a:defRPr sz="2000">
          <a:solidFill>
            <a:srgbClr val="002D69"/>
          </a:solidFill>
          <a:latin typeface="+mn-lt"/>
          <a:ea typeface="MS PGothic" panose="020B0600070205080204" pitchFamily="34" charset="-128"/>
        </a:defRPr>
      </a:lvl2pPr>
      <a:lvl3pPr marL="1235075" indent="-228600" algn="l" rtl="0" eaLnBrk="0" fontAlgn="base" hangingPunct="0">
        <a:spcBef>
          <a:spcPct val="20000"/>
        </a:spcBef>
        <a:spcAft>
          <a:spcPct val="0"/>
        </a:spcAft>
        <a:buFont typeface="Arial" panose="020B0604020202020204" pitchFamily="34" charset="0"/>
        <a:buChar char="•"/>
        <a:defRPr>
          <a:solidFill>
            <a:srgbClr val="002D69"/>
          </a:solidFill>
          <a:latin typeface="Calibri" pitchFamily="-103" charset="0"/>
          <a:ea typeface="MS PGothic" panose="020B0600070205080204" pitchFamily="34" charset="-128"/>
        </a:defRPr>
      </a:lvl3pPr>
      <a:lvl4pPr marL="1643063" indent="-228600" algn="l" rtl="0" eaLnBrk="0" fontAlgn="base" hangingPunct="0">
        <a:spcBef>
          <a:spcPct val="20000"/>
        </a:spcBef>
        <a:spcAft>
          <a:spcPct val="0"/>
        </a:spcAft>
        <a:buFont typeface="Arial" panose="020B0604020202020204" pitchFamily="34" charset="0"/>
        <a:buChar char="–"/>
        <a:defRPr sz="1600">
          <a:solidFill>
            <a:srgbClr val="002D69"/>
          </a:solidFill>
          <a:latin typeface="Calibri" pitchFamily="-103" charset="0"/>
          <a:ea typeface="MS PGothic" panose="020B0600070205080204" pitchFamily="34" charset="-128"/>
        </a:defRPr>
      </a:lvl4pPr>
      <a:lvl5pPr marL="2057400" indent="-228600" algn="l" rtl="0" eaLnBrk="0" fontAlgn="base" hangingPunct="0">
        <a:spcBef>
          <a:spcPct val="20000"/>
        </a:spcBef>
        <a:spcAft>
          <a:spcPct val="0"/>
        </a:spcAft>
        <a:buFont typeface="Arial" panose="020B0604020202020204" pitchFamily="34" charset="0"/>
        <a:buChar char="»"/>
        <a:defRPr sz="1400">
          <a:solidFill>
            <a:srgbClr val="002D69"/>
          </a:solidFill>
          <a:latin typeface="Calibri" pitchFamily="-103" charset="0"/>
          <a:ea typeface="MS PGothic" panose="020B0600070205080204" pitchFamily="34" charset="-128"/>
        </a:defRPr>
      </a:lvl5pPr>
      <a:lvl6pPr marL="2514600" indent="-228600" algn="l" rtl="0" eaLnBrk="0" fontAlgn="base" hangingPunct="0">
        <a:spcBef>
          <a:spcPct val="20000"/>
        </a:spcBef>
        <a:spcAft>
          <a:spcPct val="0"/>
        </a:spcAft>
        <a:buFont typeface="Arial" pitchFamily="-103" charset="0"/>
        <a:buChar char="»"/>
        <a:defRPr sz="1400">
          <a:solidFill>
            <a:srgbClr val="002D69"/>
          </a:solidFill>
          <a:latin typeface="Calibri" pitchFamily="-103" charset="0"/>
          <a:ea typeface="ＭＳ Ｐゴシック" pitchFamily="-103" charset="-128"/>
        </a:defRPr>
      </a:lvl6pPr>
      <a:lvl7pPr marL="2971800" indent="-228600" algn="l" rtl="0" eaLnBrk="0" fontAlgn="base" hangingPunct="0">
        <a:spcBef>
          <a:spcPct val="20000"/>
        </a:spcBef>
        <a:spcAft>
          <a:spcPct val="0"/>
        </a:spcAft>
        <a:buFont typeface="Arial" pitchFamily="-103" charset="0"/>
        <a:buChar char="»"/>
        <a:defRPr sz="1400">
          <a:solidFill>
            <a:srgbClr val="002D69"/>
          </a:solidFill>
          <a:latin typeface="Calibri" pitchFamily="-103" charset="0"/>
          <a:ea typeface="ＭＳ Ｐゴシック" pitchFamily="-103" charset="-128"/>
        </a:defRPr>
      </a:lvl7pPr>
      <a:lvl8pPr marL="3429000" indent="-228600" algn="l" rtl="0" eaLnBrk="0" fontAlgn="base" hangingPunct="0">
        <a:spcBef>
          <a:spcPct val="20000"/>
        </a:spcBef>
        <a:spcAft>
          <a:spcPct val="0"/>
        </a:spcAft>
        <a:buFont typeface="Arial" pitchFamily="-103" charset="0"/>
        <a:buChar char="»"/>
        <a:defRPr sz="1400">
          <a:solidFill>
            <a:srgbClr val="002D69"/>
          </a:solidFill>
          <a:latin typeface="Calibri" pitchFamily="-103" charset="0"/>
          <a:ea typeface="ＭＳ Ｐゴシック" pitchFamily="-103" charset="-128"/>
        </a:defRPr>
      </a:lvl8pPr>
      <a:lvl9pPr marL="3886200" indent="-228600" algn="l" rtl="0" eaLnBrk="0" fontAlgn="base" hangingPunct="0">
        <a:spcBef>
          <a:spcPct val="20000"/>
        </a:spcBef>
        <a:spcAft>
          <a:spcPct val="0"/>
        </a:spcAft>
        <a:buFont typeface="Arial" pitchFamily="-103" charset="0"/>
        <a:buChar char="»"/>
        <a:defRPr sz="1400">
          <a:solidFill>
            <a:srgbClr val="002D69"/>
          </a:solidFill>
          <a:latin typeface="Calibri" pitchFamily="-103" charset="0"/>
          <a:ea typeface="ＭＳ Ｐゴシック" pitchFamily="-103" charset="-128"/>
        </a:defRPr>
      </a:lvl9pPr>
    </p:bodyStyle>
    <p:otherStyle>
      <a:defPPr>
        <a:defRPr lang="pl-P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8723" name="Rectangle 3">
            <a:extLst>
              <a:ext uri="{FF2B5EF4-FFF2-40B4-BE49-F238E27FC236}">
                <a16:creationId xmlns:a16="http://schemas.microsoft.com/office/drawing/2014/main" id="{DED59862-D41B-424D-A1B7-25268FE62737}"/>
              </a:ext>
            </a:extLst>
          </p:cNvPr>
          <p:cNvSpPr>
            <a:spLocks noGrp="1" noChangeArrowheads="1"/>
          </p:cNvSpPr>
          <p:nvPr>
            <p:ph type="ftr" sz="quarter" idx="3"/>
          </p:nvPr>
        </p:nvSpPr>
        <p:spPr bwMode="auto">
          <a:xfrm>
            <a:off x="3132138" y="6545263"/>
            <a:ext cx="367188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a:solidFill>
                  <a:schemeClr val="tx1"/>
                </a:solidFill>
                <a:latin typeface="Arial" pitchFamily="-103" charset="0"/>
                <a:ea typeface="Arial" pitchFamily="-103" charset="0"/>
                <a:cs typeface="Arial" pitchFamily="-103" charset="0"/>
              </a:defRPr>
            </a:lvl1pPr>
          </a:lstStyle>
          <a:p>
            <a:pPr>
              <a:defRPr/>
            </a:pPr>
            <a:r>
              <a:rPr lang="en-GB"/>
              <a:t>Culture and Cognition in Language 2, Rzeszów 25-26.04.2019.</a:t>
            </a:r>
          </a:p>
        </p:txBody>
      </p:sp>
      <p:sp>
        <p:nvSpPr>
          <p:cNvPr id="158724" name="Rectangle 4">
            <a:extLst>
              <a:ext uri="{FF2B5EF4-FFF2-40B4-BE49-F238E27FC236}">
                <a16:creationId xmlns:a16="http://schemas.microsoft.com/office/drawing/2014/main" id="{FC142122-24DE-8849-8776-E4FAEA4F6BEA}"/>
              </a:ext>
            </a:extLst>
          </p:cNvPr>
          <p:cNvSpPr>
            <a:spLocks noGrp="1" noChangeArrowheads="1"/>
          </p:cNvSpPr>
          <p:nvPr>
            <p:ph type="sldNum" sz="quarter" idx="4"/>
          </p:nvPr>
        </p:nvSpPr>
        <p:spPr bwMode="auto">
          <a:xfrm>
            <a:off x="7010400" y="6530975"/>
            <a:ext cx="2133600" cy="327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B372E9AD-94DA-5F4C-8971-BB7BB2AC3F66}" type="slidenum">
              <a:rPr lang="en-GB" altLang="en-US"/>
              <a:pPr/>
              <a:t>‹#›</a:t>
            </a:fld>
            <a:endParaRPr lang="en-GB" altLang="en-US"/>
          </a:p>
        </p:txBody>
      </p:sp>
      <p:pic>
        <p:nvPicPr>
          <p:cNvPr id="6148" name="Picture 5" descr="UAM_eagle">
            <a:extLst>
              <a:ext uri="{FF2B5EF4-FFF2-40B4-BE49-F238E27FC236}">
                <a16:creationId xmlns:a16="http://schemas.microsoft.com/office/drawing/2014/main" id="{944BB5AC-A1B8-2B4C-ABF5-4ED896559EC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5775" y="323850"/>
            <a:ext cx="946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6">
            <a:extLst>
              <a:ext uri="{FF2B5EF4-FFF2-40B4-BE49-F238E27FC236}">
                <a16:creationId xmlns:a16="http://schemas.microsoft.com/office/drawing/2014/main" id="{6A57C98B-DA5A-844E-9681-277EC1628058}"/>
              </a:ext>
            </a:extLst>
          </p:cNvPr>
          <p:cNvSpPr>
            <a:spLocks noGrp="1" noChangeArrowheads="1"/>
          </p:cNvSpPr>
          <p:nvPr>
            <p:ph type="title"/>
          </p:nvPr>
        </p:nvSpPr>
        <p:spPr bwMode="auto">
          <a:xfrm>
            <a:off x="1692275" y="274638"/>
            <a:ext cx="6994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Kliknij, aby edytować styl wzorca tytułu</a:t>
            </a:r>
          </a:p>
        </p:txBody>
      </p:sp>
    </p:spTree>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72" r:id="rId12"/>
  </p:sldLayoutIdLst>
  <p:hf sldNum="0" hdr="0" ftr="0" dt="0"/>
  <p:txStyles>
    <p:titleStyle>
      <a:lvl1pPr algn="ctr" rtl="0" eaLnBrk="0" fontAlgn="base" hangingPunct="0">
        <a:spcBef>
          <a:spcPct val="0"/>
        </a:spcBef>
        <a:spcAft>
          <a:spcPct val="0"/>
        </a:spcAft>
        <a:defRPr sz="2800">
          <a:solidFill>
            <a:srgbClr val="002D69"/>
          </a:solidFill>
          <a:latin typeface="+mj-lt"/>
          <a:ea typeface="MS PGothic" panose="020B0600070205080204" pitchFamily="34" charset="-128"/>
          <a:cs typeface="ＭＳ Ｐゴシック" pitchFamily="-103" charset="-128"/>
        </a:defRPr>
      </a:lvl1pPr>
      <a:lvl2pPr algn="ctr" rtl="0" eaLnBrk="0" fontAlgn="base" hangingPunct="0">
        <a:spcBef>
          <a:spcPct val="0"/>
        </a:spcBef>
        <a:spcAft>
          <a:spcPct val="0"/>
        </a:spcAft>
        <a:defRPr sz="2800">
          <a:solidFill>
            <a:srgbClr val="002D69"/>
          </a:solidFill>
          <a:latin typeface="Arial" pitchFamily="-103" charset="0"/>
          <a:ea typeface="MS PGothic" panose="020B0600070205080204" pitchFamily="34" charset="-128"/>
          <a:cs typeface="ＭＳ Ｐゴシック" pitchFamily="-103" charset="-128"/>
        </a:defRPr>
      </a:lvl2pPr>
      <a:lvl3pPr algn="ctr" rtl="0" eaLnBrk="0" fontAlgn="base" hangingPunct="0">
        <a:spcBef>
          <a:spcPct val="0"/>
        </a:spcBef>
        <a:spcAft>
          <a:spcPct val="0"/>
        </a:spcAft>
        <a:defRPr sz="2800">
          <a:solidFill>
            <a:srgbClr val="002D69"/>
          </a:solidFill>
          <a:latin typeface="Arial" pitchFamily="-103" charset="0"/>
          <a:ea typeface="MS PGothic" panose="020B0600070205080204" pitchFamily="34" charset="-128"/>
          <a:cs typeface="ＭＳ Ｐゴシック" pitchFamily="-103" charset="-128"/>
        </a:defRPr>
      </a:lvl3pPr>
      <a:lvl4pPr algn="ctr" rtl="0" eaLnBrk="0" fontAlgn="base" hangingPunct="0">
        <a:spcBef>
          <a:spcPct val="0"/>
        </a:spcBef>
        <a:spcAft>
          <a:spcPct val="0"/>
        </a:spcAft>
        <a:defRPr sz="2800">
          <a:solidFill>
            <a:srgbClr val="002D69"/>
          </a:solidFill>
          <a:latin typeface="Arial" pitchFamily="-103" charset="0"/>
          <a:ea typeface="MS PGothic" panose="020B0600070205080204" pitchFamily="34" charset="-128"/>
          <a:cs typeface="ＭＳ Ｐゴシック" pitchFamily="-103" charset="-128"/>
        </a:defRPr>
      </a:lvl4pPr>
      <a:lvl5pPr algn="ctr" rtl="0" eaLnBrk="0" fontAlgn="base" hangingPunct="0">
        <a:spcBef>
          <a:spcPct val="0"/>
        </a:spcBef>
        <a:spcAft>
          <a:spcPct val="0"/>
        </a:spcAft>
        <a:defRPr sz="2800">
          <a:solidFill>
            <a:srgbClr val="002D69"/>
          </a:solidFill>
          <a:latin typeface="Arial" pitchFamily="-103" charset="0"/>
          <a:ea typeface="MS PGothic" panose="020B0600070205080204" pitchFamily="34" charset="-128"/>
          <a:cs typeface="ＭＳ Ｐゴシック" pitchFamily="-103" charset="-128"/>
        </a:defRPr>
      </a:lvl5pPr>
      <a:lvl6pPr marL="457200" algn="ctr" rtl="0" eaLnBrk="0" fontAlgn="base" hangingPunct="0">
        <a:spcBef>
          <a:spcPct val="0"/>
        </a:spcBef>
        <a:spcAft>
          <a:spcPct val="0"/>
        </a:spcAft>
        <a:defRPr sz="2800">
          <a:solidFill>
            <a:srgbClr val="002D69"/>
          </a:solidFill>
          <a:latin typeface="Arial" pitchFamily="-103" charset="0"/>
        </a:defRPr>
      </a:lvl6pPr>
      <a:lvl7pPr marL="914400" algn="ctr" rtl="0" eaLnBrk="0" fontAlgn="base" hangingPunct="0">
        <a:spcBef>
          <a:spcPct val="0"/>
        </a:spcBef>
        <a:spcAft>
          <a:spcPct val="0"/>
        </a:spcAft>
        <a:defRPr sz="2800">
          <a:solidFill>
            <a:srgbClr val="002D69"/>
          </a:solidFill>
          <a:latin typeface="Arial" pitchFamily="-103" charset="0"/>
        </a:defRPr>
      </a:lvl7pPr>
      <a:lvl8pPr marL="1371600" algn="ctr" rtl="0" eaLnBrk="0" fontAlgn="base" hangingPunct="0">
        <a:spcBef>
          <a:spcPct val="0"/>
        </a:spcBef>
        <a:spcAft>
          <a:spcPct val="0"/>
        </a:spcAft>
        <a:defRPr sz="2800">
          <a:solidFill>
            <a:srgbClr val="002D69"/>
          </a:solidFill>
          <a:latin typeface="Arial" pitchFamily="-103" charset="0"/>
        </a:defRPr>
      </a:lvl8pPr>
      <a:lvl9pPr marL="1828800" algn="ctr" rtl="0" eaLnBrk="0" fontAlgn="base" hangingPunct="0">
        <a:spcBef>
          <a:spcPct val="0"/>
        </a:spcBef>
        <a:spcAft>
          <a:spcPct val="0"/>
        </a:spcAft>
        <a:defRPr sz="2800">
          <a:solidFill>
            <a:srgbClr val="002D69"/>
          </a:solidFill>
          <a:latin typeface="Arial" pitchFamily="-103"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a:solidFill>
            <a:srgbClr val="002D69"/>
          </a:solidFill>
          <a:latin typeface="+mn-lt"/>
          <a:ea typeface="MS PGothic" panose="020B0600070205080204" pitchFamily="34" charset="-128"/>
          <a:cs typeface="ＭＳ Ｐゴシック" pitchFamily="-103" charset="-128"/>
        </a:defRPr>
      </a:lvl1pPr>
      <a:lvl2pPr marL="742950" indent="-285750" algn="l" rtl="0" eaLnBrk="0" fontAlgn="base" hangingPunct="0">
        <a:spcBef>
          <a:spcPct val="20000"/>
        </a:spcBef>
        <a:spcAft>
          <a:spcPct val="0"/>
        </a:spcAft>
        <a:buFont typeface="Arial" panose="020B0604020202020204" pitchFamily="34" charset="0"/>
        <a:buChar char="–"/>
        <a:defRPr sz="2000">
          <a:solidFill>
            <a:srgbClr val="002D69"/>
          </a:solidFill>
          <a:latin typeface="+mn-lt"/>
          <a:ea typeface="MS PGothic" panose="020B0600070205080204" pitchFamily="34" charset="-128"/>
        </a:defRPr>
      </a:lvl2pPr>
      <a:lvl3pPr marL="1143000" indent="-228600" algn="l" rtl="0" eaLnBrk="0" fontAlgn="base" hangingPunct="0">
        <a:spcBef>
          <a:spcPct val="20000"/>
        </a:spcBef>
        <a:spcAft>
          <a:spcPct val="0"/>
        </a:spcAft>
        <a:buFont typeface="Arial" panose="020B0604020202020204" pitchFamily="34" charset="0"/>
        <a:buChar char="•"/>
        <a:defRPr>
          <a:solidFill>
            <a:srgbClr val="002D69"/>
          </a:solidFill>
          <a:latin typeface="Calibri" pitchFamily="-103" charset="0"/>
          <a:ea typeface="MS PGothic" panose="020B0600070205080204" pitchFamily="34" charset="-128"/>
        </a:defRPr>
      </a:lvl3pPr>
      <a:lvl4pPr marL="1600200" indent="-228600" algn="l" rtl="0" eaLnBrk="0" fontAlgn="base" hangingPunct="0">
        <a:spcBef>
          <a:spcPct val="20000"/>
        </a:spcBef>
        <a:spcAft>
          <a:spcPct val="0"/>
        </a:spcAft>
        <a:buFont typeface="Arial" panose="020B0604020202020204" pitchFamily="34" charset="0"/>
        <a:buChar char="–"/>
        <a:defRPr sz="1600">
          <a:solidFill>
            <a:srgbClr val="002D69"/>
          </a:solidFill>
          <a:latin typeface="Calibri" pitchFamily="-103" charset="0"/>
          <a:ea typeface="MS PGothic" panose="020B0600070205080204" pitchFamily="34" charset="-128"/>
        </a:defRPr>
      </a:lvl4pPr>
      <a:lvl5pPr marL="2057400" indent="-228600" algn="l" rtl="0" eaLnBrk="0" fontAlgn="base" hangingPunct="0">
        <a:spcBef>
          <a:spcPct val="20000"/>
        </a:spcBef>
        <a:spcAft>
          <a:spcPct val="0"/>
        </a:spcAft>
        <a:buFont typeface="Arial" panose="020B0604020202020204" pitchFamily="34" charset="0"/>
        <a:buChar char="»"/>
        <a:defRPr sz="1400">
          <a:solidFill>
            <a:srgbClr val="002D69"/>
          </a:solidFill>
          <a:latin typeface="Calibri" pitchFamily="-103" charset="0"/>
          <a:ea typeface="MS PGothic" panose="020B0600070205080204" pitchFamily="34" charset="-128"/>
        </a:defRPr>
      </a:lvl5pPr>
      <a:lvl6pPr marL="2514600" indent="-228600" algn="l" rtl="0" eaLnBrk="0" fontAlgn="base" hangingPunct="0">
        <a:spcBef>
          <a:spcPct val="20000"/>
        </a:spcBef>
        <a:spcAft>
          <a:spcPct val="0"/>
        </a:spcAft>
        <a:buFont typeface="Arial" pitchFamily="-103" charset="0"/>
        <a:buChar char="»"/>
        <a:defRPr sz="1400">
          <a:solidFill>
            <a:srgbClr val="002D69"/>
          </a:solidFill>
          <a:latin typeface="Calibri" pitchFamily="-103" charset="0"/>
          <a:ea typeface="ＭＳ Ｐゴシック" pitchFamily="-103" charset="-128"/>
        </a:defRPr>
      </a:lvl6pPr>
      <a:lvl7pPr marL="2971800" indent="-228600" algn="l" rtl="0" eaLnBrk="0" fontAlgn="base" hangingPunct="0">
        <a:spcBef>
          <a:spcPct val="20000"/>
        </a:spcBef>
        <a:spcAft>
          <a:spcPct val="0"/>
        </a:spcAft>
        <a:buFont typeface="Arial" pitchFamily="-103" charset="0"/>
        <a:buChar char="»"/>
        <a:defRPr sz="1400">
          <a:solidFill>
            <a:srgbClr val="002D69"/>
          </a:solidFill>
          <a:latin typeface="Calibri" pitchFamily="-103" charset="0"/>
          <a:ea typeface="ＭＳ Ｐゴシック" pitchFamily="-103" charset="-128"/>
        </a:defRPr>
      </a:lvl7pPr>
      <a:lvl8pPr marL="3429000" indent="-228600" algn="l" rtl="0" eaLnBrk="0" fontAlgn="base" hangingPunct="0">
        <a:spcBef>
          <a:spcPct val="20000"/>
        </a:spcBef>
        <a:spcAft>
          <a:spcPct val="0"/>
        </a:spcAft>
        <a:buFont typeface="Arial" pitchFamily="-103" charset="0"/>
        <a:buChar char="»"/>
        <a:defRPr sz="1400">
          <a:solidFill>
            <a:srgbClr val="002D69"/>
          </a:solidFill>
          <a:latin typeface="Calibri" pitchFamily="-103" charset="0"/>
          <a:ea typeface="ＭＳ Ｐゴシック" pitchFamily="-103" charset="-128"/>
        </a:defRPr>
      </a:lvl8pPr>
      <a:lvl9pPr marL="3886200" indent="-228600" algn="l" rtl="0" eaLnBrk="0" fontAlgn="base" hangingPunct="0">
        <a:spcBef>
          <a:spcPct val="20000"/>
        </a:spcBef>
        <a:spcAft>
          <a:spcPct val="0"/>
        </a:spcAft>
        <a:buFont typeface="Arial" pitchFamily="-103" charset="0"/>
        <a:buChar char="»"/>
        <a:defRPr sz="1400">
          <a:solidFill>
            <a:srgbClr val="002D69"/>
          </a:solidFill>
          <a:latin typeface="Calibri" pitchFamily="-103" charset="0"/>
          <a:ea typeface="ＭＳ Ｐゴシック" pitchFamily="-103" charset="-128"/>
        </a:defRPr>
      </a:lvl9pPr>
    </p:bodyStyle>
    <p:otherStyle>
      <a:defPPr>
        <a:defRPr lang="pl-P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hf sldNum="0" hdr="0" ftr="0" dt="0"/>
  <p:txStyles>
    <p:titleStyle>
      <a:lvl1pPr algn="ctr" rtl="0" eaLnBrk="0" fontAlgn="base" hangingPunct="0">
        <a:spcBef>
          <a:spcPct val="0"/>
        </a:spcBef>
        <a:spcAft>
          <a:spcPct val="0"/>
        </a:spcAft>
        <a:defRPr sz="4400">
          <a:solidFill>
            <a:schemeClr val="tx1"/>
          </a:solidFill>
          <a:latin typeface="+mj-lt"/>
          <a:ea typeface="MS PGothic" panose="020B0600070205080204" pitchFamily="34" charset="-128"/>
          <a:cs typeface="ＭＳ Ｐゴシック" pitchFamily="-103" charset="-128"/>
        </a:defRPr>
      </a:lvl1pPr>
      <a:lvl2pPr algn="ctr" rtl="0" eaLnBrk="0" fontAlgn="base" hangingPunct="0">
        <a:spcBef>
          <a:spcPct val="0"/>
        </a:spcBef>
        <a:spcAft>
          <a:spcPct val="0"/>
        </a:spcAft>
        <a:defRPr sz="4400">
          <a:solidFill>
            <a:schemeClr val="tx1"/>
          </a:solidFill>
          <a:latin typeface="Calibri" pitchFamily="-103" charset="0"/>
          <a:ea typeface="MS PGothic" panose="020B0600070205080204" pitchFamily="34" charset="-128"/>
          <a:cs typeface="ＭＳ Ｐゴシック" pitchFamily="-103" charset="-128"/>
        </a:defRPr>
      </a:lvl2pPr>
      <a:lvl3pPr algn="ctr" rtl="0" eaLnBrk="0" fontAlgn="base" hangingPunct="0">
        <a:spcBef>
          <a:spcPct val="0"/>
        </a:spcBef>
        <a:spcAft>
          <a:spcPct val="0"/>
        </a:spcAft>
        <a:defRPr sz="4400">
          <a:solidFill>
            <a:schemeClr val="tx1"/>
          </a:solidFill>
          <a:latin typeface="Calibri" pitchFamily="-103" charset="0"/>
          <a:ea typeface="MS PGothic" panose="020B0600070205080204" pitchFamily="34" charset="-128"/>
          <a:cs typeface="ＭＳ Ｐゴシック" pitchFamily="-103" charset="-128"/>
        </a:defRPr>
      </a:lvl3pPr>
      <a:lvl4pPr algn="ctr" rtl="0" eaLnBrk="0" fontAlgn="base" hangingPunct="0">
        <a:spcBef>
          <a:spcPct val="0"/>
        </a:spcBef>
        <a:spcAft>
          <a:spcPct val="0"/>
        </a:spcAft>
        <a:defRPr sz="4400">
          <a:solidFill>
            <a:schemeClr val="tx1"/>
          </a:solidFill>
          <a:latin typeface="Calibri" pitchFamily="-103" charset="0"/>
          <a:ea typeface="MS PGothic" panose="020B0600070205080204" pitchFamily="34" charset="-128"/>
          <a:cs typeface="ＭＳ Ｐゴシック" pitchFamily="-103" charset="-128"/>
        </a:defRPr>
      </a:lvl4pPr>
      <a:lvl5pPr algn="ctr" rtl="0" eaLnBrk="0" fontAlgn="base" hangingPunct="0">
        <a:spcBef>
          <a:spcPct val="0"/>
        </a:spcBef>
        <a:spcAft>
          <a:spcPct val="0"/>
        </a:spcAft>
        <a:defRPr sz="4400">
          <a:solidFill>
            <a:schemeClr val="tx1"/>
          </a:solidFill>
          <a:latin typeface="Calibri" pitchFamily="-103" charset="0"/>
          <a:ea typeface="MS PGothic" panose="020B0600070205080204" pitchFamily="34" charset="-128"/>
          <a:cs typeface="ＭＳ Ｐゴシック" pitchFamily="-103" charset="-128"/>
        </a:defRPr>
      </a:lvl5pPr>
      <a:lvl6pPr marL="457200" algn="ctr" rtl="0" fontAlgn="base">
        <a:spcBef>
          <a:spcPct val="0"/>
        </a:spcBef>
        <a:spcAft>
          <a:spcPct val="0"/>
        </a:spcAft>
        <a:defRPr sz="4400">
          <a:solidFill>
            <a:schemeClr val="tx1"/>
          </a:solidFill>
          <a:latin typeface="Calibri" pitchFamily="-103" charset="0"/>
        </a:defRPr>
      </a:lvl6pPr>
      <a:lvl7pPr marL="914400" algn="ctr" rtl="0" fontAlgn="base">
        <a:spcBef>
          <a:spcPct val="0"/>
        </a:spcBef>
        <a:spcAft>
          <a:spcPct val="0"/>
        </a:spcAft>
        <a:defRPr sz="4400">
          <a:solidFill>
            <a:schemeClr val="tx1"/>
          </a:solidFill>
          <a:latin typeface="Calibri" pitchFamily="-103" charset="0"/>
        </a:defRPr>
      </a:lvl7pPr>
      <a:lvl8pPr marL="1371600" algn="ctr" rtl="0" fontAlgn="base">
        <a:spcBef>
          <a:spcPct val="0"/>
        </a:spcBef>
        <a:spcAft>
          <a:spcPct val="0"/>
        </a:spcAft>
        <a:defRPr sz="4400">
          <a:solidFill>
            <a:schemeClr val="tx1"/>
          </a:solidFill>
          <a:latin typeface="Calibri" pitchFamily="-103" charset="0"/>
        </a:defRPr>
      </a:lvl8pPr>
      <a:lvl9pPr marL="1828800" algn="ctr" rtl="0" fontAlgn="base">
        <a:spcBef>
          <a:spcPct val="0"/>
        </a:spcBef>
        <a:spcAft>
          <a:spcPct val="0"/>
        </a:spcAft>
        <a:defRPr sz="4400">
          <a:solidFill>
            <a:schemeClr val="tx1"/>
          </a:solidFill>
          <a:latin typeface="Calibri" pitchFamily="-103"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S PGothic" panose="020B0600070205080204" pitchFamily="34" charset="-128"/>
          <a:cs typeface="ＭＳ Ｐゴシック" pitchFamily="-103" charset="-128"/>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Font typeface="Arial" pitchFamily="-103" charset="0"/>
        <a:buChar char="»"/>
        <a:defRPr sz="2000">
          <a:solidFill>
            <a:schemeClr val="tx1"/>
          </a:solidFill>
          <a:latin typeface="+mn-lt"/>
          <a:ea typeface="ＭＳ Ｐゴシック" pitchFamily="-103" charset="-128"/>
        </a:defRPr>
      </a:lvl6pPr>
      <a:lvl7pPr marL="2971800" indent="-228600" algn="l" rtl="0" fontAlgn="base">
        <a:spcBef>
          <a:spcPct val="20000"/>
        </a:spcBef>
        <a:spcAft>
          <a:spcPct val="0"/>
        </a:spcAft>
        <a:buFont typeface="Arial" pitchFamily="-103" charset="0"/>
        <a:buChar char="»"/>
        <a:defRPr sz="2000">
          <a:solidFill>
            <a:schemeClr val="tx1"/>
          </a:solidFill>
          <a:latin typeface="+mn-lt"/>
          <a:ea typeface="ＭＳ Ｐゴシック" pitchFamily="-103" charset="-128"/>
        </a:defRPr>
      </a:lvl7pPr>
      <a:lvl8pPr marL="3429000" indent="-228600" algn="l" rtl="0" fontAlgn="base">
        <a:spcBef>
          <a:spcPct val="20000"/>
        </a:spcBef>
        <a:spcAft>
          <a:spcPct val="0"/>
        </a:spcAft>
        <a:buFont typeface="Arial" pitchFamily="-103" charset="0"/>
        <a:buChar char="»"/>
        <a:defRPr sz="2000">
          <a:solidFill>
            <a:schemeClr val="tx1"/>
          </a:solidFill>
          <a:latin typeface="+mn-lt"/>
          <a:ea typeface="ＭＳ Ｐゴシック" pitchFamily="-103" charset="-128"/>
        </a:defRPr>
      </a:lvl8pPr>
      <a:lvl9pPr marL="3886200" indent="-228600" algn="l" rtl="0" fontAlgn="base">
        <a:spcBef>
          <a:spcPct val="20000"/>
        </a:spcBef>
        <a:spcAft>
          <a:spcPct val="0"/>
        </a:spcAft>
        <a:buFont typeface="Arial" pitchFamily="-103" charset="0"/>
        <a:buChar char="»"/>
        <a:defRPr sz="2000">
          <a:solidFill>
            <a:schemeClr val="tx1"/>
          </a:solidFill>
          <a:latin typeface="+mn-lt"/>
          <a:ea typeface="ＭＳ Ｐゴシック" pitchFamily="-103" charset="-128"/>
        </a:defRPr>
      </a:lvl9pPr>
    </p:bodyStyle>
    <p:otherStyle>
      <a:defPPr>
        <a:defRPr lang="pl-P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5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7.xml"/><Relationship Id="rId5" Type="http://schemas.openxmlformats.org/officeDocument/2006/relationships/chart" Target="../charts/chart1.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57.xml"/><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hyperlink" Target="mailto:mfabisza@amu.edu.pl" TargetMode="External"/><Relationship Id="rId2" Type="http://schemas.openxmlformats.org/officeDocument/2006/relationships/notesSlide" Target="../notesSlides/notesSlide12.xml"/><Relationship Id="rId1" Type="http://schemas.openxmlformats.org/officeDocument/2006/relationships/slideLayout" Target="../slideLayouts/slideLayout56.xml"/><Relationship Id="rId4" Type="http://schemas.openxmlformats.org/officeDocument/2006/relationships/hyperlink" Target="mailto:awbrzez@amu.edu.p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1AD03761-D7B7-8547-8E37-E3BB8F507123}"/>
              </a:ext>
            </a:extLst>
          </p:cNvPr>
          <p:cNvSpPr>
            <a:spLocks noGrp="1" noChangeArrowheads="1"/>
          </p:cNvSpPr>
          <p:nvPr>
            <p:ph type="ctrTitle"/>
          </p:nvPr>
        </p:nvSpPr>
        <p:spPr>
          <a:xfrm>
            <a:off x="0" y="2130425"/>
            <a:ext cx="9144000" cy="1470025"/>
          </a:xfrm>
        </p:spPr>
        <p:txBody>
          <a:bodyPr/>
          <a:lstStyle/>
          <a:p>
            <a:r>
              <a:rPr lang="pl-PL" altLang="pl-PL" sz="3000" b="1"/>
              <a:t>Sprawczość w przestrzeni symbolicznej miast. </a:t>
            </a:r>
            <a:br>
              <a:rPr lang="pl-PL" altLang="pl-PL" b="1"/>
            </a:br>
            <a:r>
              <a:rPr lang="pl-PL" altLang="pl-PL" b="1"/>
              <a:t>Społeczny kontekst zmiany nazw ulic</a:t>
            </a:r>
            <a:br>
              <a:rPr lang="pl-PL" altLang="pl-PL" b="1"/>
            </a:br>
            <a:r>
              <a:rPr lang="pl-PL" altLang="pl-PL" b="1"/>
              <a:t>a kształtowanie krajobrazu językowego </a:t>
            </a:r>
          </a:p>
        </p:txBody>
      </p:sp>
      <p:sp>
        <p:nvSpPr>
          <p:cNvPr id="9219" name="Subtitle 2">
            <a:extLst>
              <a:ext uri="{FF2B5EF4-FFF2-40B4-BE49-F238E27FC236}">
                <a16:creationId xmlns:a16="http://schemas.microsoft.com/office/drawing/2014/main" id="{FC58040C-9238-F942-ADF3-DCBBC689735A}"/>
              </a:ext>
            </a:extLst>
          </p:cNvPr>
          <p:cNvSpPr>
            <a:spLocks noGrp="1" noChangeArrowheads="1"/>
          </p:cNvSpPr>
          <p:nvPr>
            <p:ph type="subTitle" idx="1"/>
          </p:nvPr>
        </p:nvSpPr>
        <p:spPr bwMode="auto">
          <a:xfrm>
            <a:off x="792163" y="4508500"/>
            <a:ext cx="6980237" cy="162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pl-PL" altLang="pl-PL" b="1"/>
              <a:t>dr hab. Prof. UAM Małgorzata Fabiszak </a:t>
            </a:r>
          </a:p>
          <a:p>
            <a:r>
              <a:rPr lang="pl-PL" altLang="pl-PL"/>
              <a:t>Wydział Anglistyki</a:t>
            </a:r>
          </a:p>
          <a:p>
            <a:r>
              <a:rPr lang="pl-PL" altLang="pl-PL" b="1"/>
              <a:t>dr hab. Prof. UAM Anna Weronika Brzezińska </a:t>
            </a:r>
            <a:r>
              <a:rPr lang="pl-PL" altLang="pl-PL"/>
              <a:t>Instytut Antropologii i Etnologii</a:t>
            </a:r>
          </a:p>
        </p:txBody>
      </p:sp>
      <p:pic>
        <p:nvPicPr>
          <p:cNvPr id="9220" name="Picture 2" descr="http://tumocs.web.ua.pt/images/Univ_Duisburg_Essen_Logo.png">
            <a:extLst>
              <a:ext uri="{FF2B5EF4-FFF2-40B4-BE49-F238E27FC236}">
                <a16:creationId xmlns:a16="http://schemas.microsoft.com/office/drawing/2014/main" id="{E5BC78FE-FE60-5C40-A116-6310BBEB9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508000"/>
            <a:ext cx="18716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Grafik 2">
            <a:extLst>
              <a:ext uri="{FF2B5EF4-FFF2-40B4-BE49-F238E27FC236}">
                <a16:creationId xmlns:a16="http://schemas.microsoft.com/office/drawing/2014/main" id="{8A90DF97-5AB0-9E4E-90F8-8B52B5229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010" t="13992"/>
          <a:stretch>
            <a:fillRect/>
          </a:stretch>
        </p:blipFill>
        <p:spPr bwMode="auto">
          <a:xfrm>
            <a:off x="520700" y="6367463"/>
            <a:ext cx="28114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Grafik 2">
            <a:extLst>
              <a:ext uri="{FF2B5EF4-FFF2-40B4-BE49-F238E27FC236}">
                <a16:creationId xmlns:a16="http://schemas.microsoft.com/office/drawing/2014/main" id="{B8E33DEA-75AE-B349-A232-3661B86D5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25" r="58051"/>
          <a:stretch>
            <a:fillRect/>
          </a:stretch>
        </p:blipFill>
        <p:spPr bwMode="auto">
          <a:xfrm>
            <a:off x="6372225" y="6284913"/>
            <a:ext cx="2647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rostokąt 6">
            <a:extLst>
              <a:ext uri="{FF2B5EF4-FFF2-40B4-BE49-F238E27FC236}">
                <a16:creationId xmlns:a16="http://schemas.microsoft.com/office/drawing/2014/main" id="{FA17FDD8-2E84-914D-B50C-0BF7952ACF60}"/>
              </a:ext>
            </a:extLst>
          </p:cNvPr>
          <p:cNvSpPr>
            <a:spLocks noChangeArrowheads="1"/>
          </p:cNvSpPr>
          <p:nvPr/>
        </p:nvSpPr>
        <p:spPr bwMode="auto">
          <a:xfrm>
            <a:off x="971550" y="4378325"/>
            <a:ext cx="1260475" cy="269875"/>
          </a:xfrm>
          <a:prstGeom prst="rect">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pPr>
              <a:lnSpc>
                <a:spcPct val="80000"/>
              </a:lnSpc>
              <a:spcBef>
                <a:spcPct val="20000"/>
              </a:spcBef>
              <a:buFont typeface="Arial" panose="020B0604020202020204" pitchFamily="34" charset="0"/>
              <a:buChar char="•"/>
            </a:pPr>
            <a:endParaRPr lang="pl-PL" altLang="pl-PL"/>
          </a:p>
        </p:txBody>
      </p:sp>
      <p:sp>
        <p:nvSpPr>
          <p:cNvPr id="21507" name="Tytuł 2">
            <a:extLst>
              <a:ext uri="{FF2B5EF4-FFF2-40B4-BE49-F238E27FC236}">
                <a16:creationId xmlns:a16="http://schemas.microsoft.com/office/drawing/2014/main" id="{D98223A3-9E73-7448-A080-54B9043FCBC1}"/>
              </a:ext>
            </a:extLst>
          </p:cNvPr>
          <p:cNvSpPr>
            <a:spLocks noGrp="1" noChangeArrowheads="1"/>
          </p:cNvSpPr>
          <p:nvPr>
            <p:ph type="title"/>
          </p:nvPr>
        </p:nvSpPr>
        <p:spPr>
          <a:xfrm>
            <a:off x="1781175" y="404813"/>
            <a:ext cx="6905625" cy="1012825"/>
          </a:xfrm>
        </p:spPr>
        <p:txBody>
          <a:bodyPr/>
          <a:lstStyle/>
          <a:p>
            <a:pPr algn="ctr"/>
            <a:r>
              <a:rPr lang="pl-PL" altLang="pl-PL" b="1">
                <a:solidFill>
                  <a:srgbClr val="002060"/>
                </a:solidFill>
              </a:rPr>
              <a:t>BADANIA ETNOGRAFICZNE</a:t>
            </a:r>
            <a:br>
              <a:rPr lang="pl-PL" altLang="pl-PL" b="1"/>
            </a:br>
            <a:r>
              <a:rPr lang="pl-PL" altLang="pl-PL" b="1"/>
              <a:t>WYWIADY GRUPOWE</a:t>
            </a:r>
          </a:p>
        </p:txBody>
      </p:sp>
      <p:sp>
        <p:nvSpPr>
          <p:cNvPr id="21508" name="Symbol zastępczy zawartości 3">
            <a:extLst>
              <a:ext uri="{FF2B5EF4-FFF2-40B4-BE49-F238E27FC236}">
                <a16:creationId xmlns:a16="http://schemas.microsoft.com/office/drawing/2014/main" id="{8540B3F3-6659-B94C-B9C7-2AA58998A5F4}"/>
              </a:ext>
            </a:extLst>
          </p:cNvPr>
          <p:cNvSpPr>
            <a:spLocks noGrp="1" noChangeArrowheads="1"/>
          </p:cNvSpPr>
          <p:nvPr>
            <p:ph idx="1"/>
          </p:nvPr>
        </p:nvSpPr>
        <p:spPr bwMode="auto">
          <a:xfrm>
            <a:off x="611188" y="4292600"/>
            <a:ext cx="8353425" cy="1671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Arial" panose="020B0604020202020204" pitchFamily="34" charset="0"/>
              <a:buChar char="•"/>
            </a:pPr>
            <a:r>
              <a:rPr lang="pl-PL" altLang="pl-PL" b="1"/>
              <a:t>Problem:</a:t>
            </a:r>
          </a:p>
          <a:p>
            <a:pPr lvl="1">
              <a:buFont typeface="Arial" panose="020B0604020202020204" pitchFamily="34" charset="0"/>
              <a:buChar char="•"/>
            </a:pPr>
            <a:r>
              <a:rPr lang="pl-PL" altLang="pl-PL"/>
              <a:t>Poznań – wielu respondentów</a:t>
            </a:r>
          </a:p>
          <a:p>
            <a:pPr lvl="1">
              <a:buFont typeface="Arial" panose="020B0604020202020204" pitchFamily="34" charset="0"/>
              <a:buChar char="•"/>
            </a:pPr>
            <a:r>
              <a:rPr lang="pl-PL" altLang="pl-PL"/>
              <a:t>Słubice – brak odźwiernego</a:t>
            </a:r>
          </a:p>
          <a:p>
            <a:pPr lvl="1">
              <a:buFont typeface="Arial" panose="020B0604020202020204" pitchFamily="34" charset="0"/>
              <a:buChar char="•"/>
            </a:pPr>
            <a:r>
              <a:rPr lang="pl-PL" altLang="pl-PL"/>
              <a:t>Zbąszyń – „wszyscy są wszystkimi”</a:t>
            </a:r>
          </a:p>
          <a:p>
            <a:pPr>
              <a:buFont typeface="Arial" panose="020B0604020202020204" pitchFamily="34" charset="0"/>
              <a:buChar char="•"/>
            </a:pPr>
            <a:endParaRPr lang="pl-PL" altLang="pl-PL"/>
          </a:p>
          <a:p>
            <a:pPr>
              <a:buFont typeface="Arial" panose="020B0604020202020204" pitchFamily="34" charset="0"/>
              <a:buChar char="•"/>
            </a:pPr>
            <a:endParaRPr lang="pl-PL" altLang="pl-PL" b="1"/>
          </a:p>
        </p:txBody>
      </p:sp>
      <p:pic>
        <p:nvPicPr>
          <p:cNvPr id="21509" name="Symbol zastępczy zawartości 6">
            <a:extLst>
              <a:ext uri="{FF2B5EF4-FFF2-40B4-BE49-F238E27FC236}">
                <a16:creationId xmlns:a16="http://schemas.microsoft.com/office/drawing/2014/main" id="{ABE9A1BA-B274-FF4F-AAF2-CF20672CE2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4257675"/>
            <a:ext cx="353377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ela 10">
            <a:extLst>
              <a:ext uri="{FF2B5EF4-FFF2-40B4-BE49-F238E27FC236}">
                <a16:creationId xmlns:a16="http://schemas.microsoft.com/office/drawing/2014/main" id="{166D8056-E12A-6E4A-8011-CA0DB08C28C7}"/>
              </a:ext>
            </a:extLst>
          </p:cNvPr>
          <p:cNvGraphicFramePr>
            <a:graphicFrameLocks noGrp="1"/>
          </p:cNvGraphicFramePr>
          <p:nvPr/>
        </p:nvGraphicFramePr>
        <p:xfrm>
          <a:off x="0" y="1557338"/>
          <a:ext cx="9180513" cy="2682876"/>
        </p:xfrm>
        <a:graphic>
          <a:graphicData uri="http://schemas.openxmlformats.org/drawingml/2006/table">
            <a:tbl>
              <a:tblPr firstRow="1" bandRow="1">
                <a:tableStyleId>{5C22544A-7EE6-4342-B048-85BDC9FD1C3A}</a:tableStyleId>
              </a:tblPr>
              <a:tblGrid>
                <a:gridCol w="4834114">
                  <a:extLst>
                    <a:ext uri="{9D8B030D-6E8A-4147-A177-3AD203B41FA5}">
                      <a16:colId xmlns:a16="http://schemas.microsoft.com/office/drawing/2014/main" val="20000"/>
                    </a:ext>
                  </a:extLst>
                </a:gridCol>
                <a:gridCol w="4346399">
                  <a:extLst>
                    <a:ext uri="{9D8B030D-6E8A-4147-A177-3AD203B41FA5}">
                      <a16:colId xmlns:a16="http://schemas.microsoft.com/office/drawing/2014/main" val="20001"/>
                    </a:ext>
                  </a:extLst>
                </a:gridCol>
              </a:tblGrid>
              <a:tr h="396321">
                <a:tc>
                  <a:txBody>
                    <a:bodyPr/>
                    <a:lstStyle/>
                    <a:p>
                      <a:pPr algn="ctr"/>
                      <a:r>
                        <a:rPr lang="pl-PL" sz="2000" b="1" i="0" dirty="0">
                          <a:latin typeface="Arial" panose="020B0604020202020204" pitchFamily="34" charset="0"/>
                          <a:cs typeface="Arial" panose="020B0604020202020204" pitchFamily="34" charset="0"/>
                        </a:rPr>
                        <a:t>Zagadnienie: </a:t>
                      </a:r>
                      <a:endParaRPr lang="pl-PL" sz="2000" i="0" dirty="0">
                        <a:latin typeface="Arial" panose="020B0604020202020204" pitchFamily="34" charset="0"/>
                        <a:cs typeface="Arial" panose="020B0604020202020204" pitchFamily="34" charset="0"/>
                      </a:endParaRPr>
                    </a:p>
                  </a:txBody>
                  <a:tcPr marT="45717" marB="45717"/>
                </a:tc>
                <a:tc>
                  <a:txBody>
                    <a:bodyPr/>
                    <a:lstStyle/>
                    <a:p>
                      <a:pPr algn="ctr"/>
                      <a:r>
                        <a:rPr lang="pl-PL" sz="2000" i="0" dirty="0">
                          <a:latin typeface="Arial" panose="020B0604020202020204" pitchFamily="34" charset="0"/>
                          <a:cs typeface="Arial" panose="020B0604020202020204" pitchFamily="34" charset="0"/>
                        </a:rPr>
                        <a:t>Respondenci:</a:t>
                      </a:r>
                    </a:p>
                  </a:txBody>
                  <a:tcPr marT="45717" marB="45717"/>
                </a:tc>
                <a:extLst>
                  <a:ext uri="{0D108BD9-81ED-4DB2-BD59-A6C34878D82A}">
                    <a16:rowId xmlns:a16="http://schemas.microsoft.com/office/drawing/2014/main" val="10000"/>
                  </a:ext>
                </a:extLst>
              </a:tr>
              <a:tr h="762185">
                <a:tc>
                  <a:txBody>
                    <a:bodyPr/>
                    <a:lstStyle/>
                    <a:p>
                      <a:r>
                        <a:rPr lang="pl-PL" sz="2200" i="0" dirty="0">
                          <a:latin typeface="Arial" panose="020B0604020202020204" pitchFamily="34" charset="0"/>
                          <a:cs typeface="Arial" panose="020B0604020202020204" pitchFamily="34" charset="0"/>
                        </a:rPr>
                        <a:t>Ideologizacja procesu nauczania</a:t>
                      </a:r>
                    </a:p>
                  </a:txBody>
                  <a:tcPr marT="45717" marB="457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2200" i="0" dirty="0">
                          <a:latin typeface="Arial" panose="020B0604020202020204" pitchFamily="34" charset="0"/>
                          <a:cs typeface="Arial" panose="020B0604020202020204" pitchFamily="34" charset="0"/>
                        </a:rPr>
                        <a:t>Nauczyciele, edukatorzy, instytucje kultury</a:t>
                      </a:r>
                    </a:p>
                  </a:txBody>
                  <a:tcPr marT="45717" marB="45717"/>
                </a:tc>
                <a:extLst>
                  <a:ext uri="{0D108BD9-81ED-4DB2-BD59-A6C34878D82A}">
                    <a16:rowId xmlns:a16="http://schemas.microsoft.com/office/drawing/2014/main" val="10001"/>
                  </a:ext>
                </a:extLst>
              </a:tr>
              <a:tr h="762185">
                <a:tc>
                  <a:txBody>
                    <a:bodyPr/>
                    <a:lstStyle/>
                    <a:p>
                      <a:r>
                        <a:rPr lang="pl-PL" sz="2200" i="0" dirty="0">
                          <a:latin typeface="Arial" panose="020B0604020202020204" pitchFamily="34" charset="0"/>
                          <a:cs typeface="Arial" panose="020B0604020202020204" pitchFamily="34" charset="0"/>
                        </a:rPr>
                        <a:t>Strategia kreacji dla osób z zewnątrz</a:t>
                      </a:r>
                    </a:p>
                  </a:txBody>
                  <a:tcPr marT="45717" marB="457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2200" i="0" dirty="0">
                          <a:latin typeface="Arial" panose="020B0604020202020204" pitchFamily="34" charset="0"/>
                          <a:cs typeface="Arial" panose="020B0604020202020204" pitchFamily="34" charset="0"/>
                        </a:rPr>
                        <a:t>Organizatorzy turystyki, przewodnicy</a:t>
                      </a:r>
                    </a:p>
                  </a:txBody>
                  <a:tcPr marT="45717" marB="45717"/>
                </a:tc>
                <a:extLst>
                  <a:ext uri="{0D108BD9-81ED-4DB2-BD59-A6C34878D82A}">
                    <a16:rowId xmlns:a16="http://schemas.microsoft.com/office/drawing/2014/main" val="10002"/>
                  </a:ext>
                </a:extLst>
              </a:tr>
              <a:tr h="762185">
                <a:tc>
                  <a:txBody>
                    <a:bodyPr/>
                    <a:lstStyle/>
                    <a:p>
                      <a:r>
                        <a:rPr lang="pl-PL" sz="2200" i="0" dirty="0">
                          <a:latin typeface="Arial" panose="020B0604020202020204" pitchFamily="34" charset="0"/>
                          <a:cs typeface="Arial" panose="020B0604020202020204" pitchFamily="34" charset="0"/>
                        </a:rPr>
                        <a:t>Perspektywa oddolna, </a:t>
                      </a:r>
                      <a:r>
                        <a:rPr lang="pl-PL" sz="2200" i="0" dirty="0" err="1">
                          <a:latin typeface="Arial" panose="020B0604020202020204" pitchFamily="34" charset="0"/>
                          <a:cs typeface="Arial" panose="020B0604020202020204" pitchFamily="34" charset="0"/>
                        </a:rPr>
                        <a:t>antyadministracyjna</a:t>
                      </a:r>
                      <a:endParaRPr lang="pl-PL" sz="2200" i="0" dirty="0">
                        <a:latin typeface="Arial" panose="020B0604020202020204" pitchFamily="34" charset="0"/>
                        <a:cs typeface="Arial" panose="020B0604020202020204" pitchFamily="34" charset="0"/>
                      </a:endParaRPr>
                    </a:p>
                  </a:txBody>
                  <a:tcPr marT="45717" marB="457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2200" i="0" dirty="0">
                          <a:latin typeface="Arial" panose="020B0604020202020204" pitchFamily="34" charset="0"/>
                          <a:cs typeface="Arial" panose="020B0604020202020204" pitchFamily="34" charset="0"/>
                        </a:rPr>
                        <a:t>Lokalni działacze, </a:t>
                      </a:r>
                      <a:r>
                        <a:rPr lang="pl-PL" sz="2200" i="0" dirty="0" err="1">
                          <a:latin typeface="Arial" panose="020B0604020202020204" pitchFamily="34" charset="0"/>
                          <a:cs typeface="Arial" panose="020B0604020202020204" pitchFamily="34" charset="0"/>
                        </a:rPr>
                        <a:t>blogerzy</a:t>
                      </a:r>
                      <a:r>
                        <a:rPr lang="pl-PL" sz="2200" i="0" dirty="0">
                          <a:latin typeface="Arial" panose="020B0604020202020204" pitchFamily="34" charset="0"/>
                          <a:cs typeface="Arial" panose="020B0604020202020204" pitchFamily="34" charset="0"/>
                        </a:rPr>
                        <a:t>, dziennikarze</a:t>
                      </a:r>
                    </a:p>
                  </a:txBody>
                  <a:tcPr marT="45717" marB="45717"/>
                </a:tc>
                <a:extLst>
                  <a:ext uri="{0D108BD9-81ED-4DB2-BD59-A6C34878D82A}">
                    <a16:rowId xmlns:a16="http://schemas.microsoft.com/office/drawing/2014/main" val="10003"/>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upa 4">
            <a:extLst>
              <a:ext uri="{FF2B5EF4-FFF2-40B4-BE49-F238E27FC236}">
                <a16:creationId xmlns:a16="http://schemas.microsoft.com/office/drawing/2014/main" id="{6500D2C8-27F5-4B47-AA99-D95068C09CD3}"/>
              </a:ext>
            </a:extLst>
          </p:cNvPr>
          <p:cNvGrpSpPr>
            <a:grpSpLocks/>
          </p:cNvGrpSpPr>
          <p:nvPr/>
        </p:nvGrpSpPr>
        <p:grpSpPr bwMode="auto">
          <a:xfrm>
            <a:off x="971550" y="1636713"/>
            <a:ext cx="7540625" cy="5221287"/>
            <a:chOff x="971520" y="1637304"/>
            <a:chExt cx="7541003" cy="5220696"/>
          </a:xfrm>
        </p:grpSpPr>
        <p:pic>
          <p:nvPicPr>
            <p:cNvPr id="22531" name="Obraz 3">
              <a:extLst>
                <a:ext uri="{FF2B5EF4-FFF2-40B4-BE49-F238E27FC236}">
                  <a16:creationId xmlns:a16="http://schemas.microsoft.com/office/drawing/2014/main" id="{E871C4B8-1EB2-6E42-B7AD-CF5D62996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421" t="25488" r="25391" b="11481"/>
            <a:stretch>
              <a:fillRect/>
            </a:stretch>
          </p:blipFill>
          <p:spPr bwMode="auto">
            <a:xfrm>
              <a:off x="971520" y="1637304"/>
              <a:ext cx="7541003" cy="522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rostokąt 5">
              <a:extLst>
                <a:ext uri="{FF2B5EF4-FFF2-40B4-BE49-F238E27FC236}">
                  <a16:creationId xmlns:a16="http://schemas.microsoft.com/office/drawing/2014/main" id="{F45182A8-6DDF-B845-9038-7D7FE4E7419A}"/>
                </a:ext>
              </a:extLst>
            </p:cNvPr>
            <p:cNvSpPr/>
            <p:nvPr/>
          </p:nvSpPr>
          <p:spPr bwMode="auto">
            <a:xfrm>
              <a:off x="2951232" y="1980165"/>
              <a:ext cx="1441522" cy="4688944"/>
            </a:xfrm>
            <a:prstGeom prst="rect">
              <a:avLst/>
            </a:prstGeom>
            <a:solidFill>
              <a:schemeClr val="accent3">
                <a:lumMod val="50000"/>
              </a:schemeClr>
            </a:solidFill>
            <a:ln w="9525" cap="flat" cmpd="sng" algn="ctr">
              <a:noFill/>
              <a:prstDash val="solid"/>
              <a:round/>
              <a:headEnd type="none" w="med" len="med"/>
              <a:tailEnd type="none" w="med" len="med"/>
            </a:ln>
            <a:effectLst/>
          </p:spPr>
          <p:txBody>
            <a:bodyPr/>
            <a:lstStyle/>
            <a:p>
              <a:pPr>
                <a:lnSpc>
                  <a:spcPct val="80000"/>
                </a:lnSpc>
                <a:spcBef>
                  <a:spcPct val="20000"/>
                </a:spcBef>
                <a:buFont typeface="Arial" pitchFamily="-103" charset="0"/>
                <a:buChar char="•"/>
                <a:defRPr/>
              </a:pPr>
              <a:endParaRPr lang="pl-PL">
                <a:latin typeface="Arial" pitchFamily="-103" charset="0"/>
                <a:ea typeface="Arial" pitchFamily="-103" charset="0"/>
                <a:cs typeface="Arial" pitchFamily="-103" charset="0"/>
              </a:endParaRPr>
            </a:p>
          </p:txBody>
        </p:sp>
        <p:sp>
          <p:nvSpPr>
            <p:cNvPr id="7" name="Prostokąt 6">
              <a:extLst>
                <a:ext uri="{FF2B5EF4-FFF2-40B4-BE49-F238E27FC236}">
                  <a16:creationId xmlns:a16="http://schemas.microsoft.com/office/drawing/2014/main" id="{9E54A5CB-7F5D-364B-A1BE-A9320606BF3C}"/>
                </a:ext>
              </a:extLst>
            </p:cNvPr>
            <p:cNvSpPr/>
            <p:nvPr/>
          </p:nvSpPr>
          <p:spPr bwMode="auto">
            <a:xfrm>
              <a:off x="5921593" y="1980165"/>
              <a:ext cx="1620919" cy="4688944"/>
            </a:xfrm>
            <a:prstGeom prst="rect">
              <a:avLst/>
            </a:prstGeom>
            <a:solidFill>
              <a:schemeClr val="accent3">
                <a:lumMod val="50000"/>
              </a:schemeClr>
            </a:solidFill>
            <a:ln w="9525" cap="flat" cmpd="sng" algn="ctr">
              <a:noFill/>
              <a:prstDash val="solid"/>
              <a:round/>
              <a:headEnd type="none" w="med" len="med"/>
              <a:tailEnd type="none" w="med" len="med"/>
            </a:ln>
            <a:effectLst/>
          </p:spPr>
          <p:txBody>
            <a:bodyPr/>
            <a:lstStyle/>
            <a:p>
              <a:pPr>
                <a:lnSpc>
                  <a:spcPct val="80000"/>
                </a:lnSpc>
                <a:spcBef>
                  <a:spcPct val="20000"/>
                </a:spcBef>
                <a:buFont typeface="Arial" pitchFamily="-103" charset="0"/>
                <a:buChar char="•"/>
                <a:defRPr/>
              </a:pPr>
              <a:endParaRPr lang="pl-PL">
                <a:latin typeface="Arial" pitchFamily="-103" charset="0"/>
                <a:ea typeface="Arial" pitchFamily="-103" charset="0"/>
                <a:cs typeface="Arial" pitchFamily="-103" charset="0"/>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a:extLst>
              <a:ext uri="{FF2B5EF4-FFF2-40B4-BE49-F238E27FC236}">
                <a16:creationId xmlns:a16="http://schemas.microsoft.com/office/drawing/2014/main" id="{5A10DCFD-7C44-A54C-A28B-21337691B541}"/>
              </a:ext>
            </a:extLst>
          </p:cNvPr>
          <p:cNvSpPr>
            <a:spLocks noGrp="1" noChangeArrowheads="1"/>
          </p:cNvSpPr>
          <p:nvPr>
            <p:ph type="ctrTitle"/>
          </p:nvPr>
        </p:nvSpPr>
        <p:spPr>
          <a:xfrm>
            <a:off x="685800" y="2528888"/>
            <a:ext cx="7772400" cy="1470025"/>
          </a:xfrm>
          <a:solidFill>
            <a:schemeClr val="tx2">
              <a:lumMod val="75000"/>
            </a:schemeClr>
          </a:solidFill>
        </p:spPr>
        <p:txBody>
          <a:bodyPr/>
          <a:lstStyle/>
          <a:p>
            <a:pPr>
              <a:defRPr/>
            </a:pPr>
            <a:r>
              <a:rPr lang="pl-PL" altLang="pl-PL" sz="6000" b="1" dirty="0">
                <a:solidFill>
                  <a:schemeClr val="bg1"/>
                </a:solidFill>
              </a:rPr>
              <a:t>WYNIKI </a:t>
            </a:r>
            <a:r>
              <a:rPr lang="pl-PL" altLang="pl-PL" sz="6000" b="1" u="sng" dirty="0">
                <a:solidFill>
                  <a:schemeClr val="bg1"/>
                </a:solidFill>
              </a:rPr>
              <a:t>ILOŚCIOWE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D9FDC20A-38BA-2C49-B405-3A6399CBEF24}"/>
              </a:ext>
            </a:extLst>
          </p:cNvPr>
          <p:cNvSpPr>
            <a:spLocks noGrp="1" noChangeArrowheads="1"/>
          </p:cNvSpPr>
          <p:nvPr>
            <p:ph type="title"/>
          </p:nvPr>
        </p:nvSpPr>
        <p:spPr/>
        <p:txBody>
          <a:bodyPr/>
          <a:lstStyle/>
          <a:p>
            <a:r>
              <a:rPr lang="pl-PL" altLang="pl-PL" sz="3600" b="1">
                <a:solidFill>
                  <a:srgbClr val="002060"/>
                </a:solidFill>
                <a:cs typeface="Arial" panose="020B0604020202020204" pitchFamily="34" charset="0"/>
              </a:rPr>
              <a:t>CELE BADAWCZE </a:t>
            </a:r>
            <a:br>
              <a:rPr lang="pl-PL" altLang="pl-PL" sz="3600" b="1">
                <a:solidFill>
                  <a:srgbClr val="002060"/>
                </a:solidFill>
                <a:cs typeface="Arial" panose="020B0604020202020204" pitchFamily="34" charset="0"/>
              </a:rPr>
            </a:br>
            <a:r>
              <a:rPr lang="pl-PL" altLang="pl-PL" sz="3600" b="1">
                <a:solidFill>
                  <a:srgbClr val="002060"/>
                </a:solidFill>
                <a:cs typeface="Arial" panose="020B0604020202020204" pitchFamily="34" charset="0"/>
              </a:rPr>
              <a:t>I PROCEDURA KODOWANIA</a:t>
            </a:r>
          </a:p>
        </p:txBody>
      </p:sp>
      <p:sp>
        <p:nvSpPr>
          <p:cNvPr id="24579" name="Content Placeholder 2">
            <a:extLst>
              <a:ext uri="{FF2B5EF4-FFF2-40B4-BE49-F238E27FC236}">
                <a16:creationId xmlns:a16="http://schemas.microsoft.com/office/drawing/2014/main" id="{751998C5-BFF8-D440-9D0E-7781888B08D3}"/>
              </a:ext>
            </a:extLst>
          </p:cNvPr>
          <p:cNvSpPr>
            <a:spLocks noGrp="1" noChangeArrowheads="1"/>
          </p:cNvSpPr>
          <p:nvPr>
            <p:ph idx="1"/>
          </p:nvPr>
        </p:nvSpPr>
        <p:spPr bwMode="auto">
          <a:xfrm>
            <a:off x="412750" y="2033588"/>
            <a:ext cx="8274050" cy="677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pl-PL" altLang="pl-PL" sz="2000">
                <a:solidFill>
                  <a:srgbClr val="002060"/>
                </a:solidFill>
                <a:cs typeface="Arial" panose="020B0604020202020204" pitchFamily="34" charset="0"/>
              </a:rPr>
              <a:t>opisać typowe wzory czasowo-przestrzenne w nazewnictwie ulic</a:t>
            </a:r>
          </a:p>
          <a:p>
            <a:r>
              <a:rPr lang="pl-PL" altLang="pl-PL" sz="2000">
                <a:solidFill>
                  <a:srgbClr val="002060"/>
                </a:solidFill>
                <a:cs typeface="Arial" panose="020B0604020202020204" pitchFamily="34" charset="0"/>
              </a:rPr>
              <a:t>ustalić zasięg „ideologicznej szaty miasta” (Zieliński 1994)</a:t>
            </a:r>
          </a:p>
        </p:txBody>
      </p:sp>
      <p:graphicFrame>
        <p:nvGraphicFramePr>
          <p:cNvPr id="4" name="Table 3">
            <a:extLst>
              <a:ext uri="{FF2B5EF4-FFF2-40B4-BE49-F238E27FC236}">
                <a16:creationId xmlns:a16="http://schemas.microsoft.com/office/drawing/2014/main" id="{8C53609B-7DBE-6E42-9538-51818C67F423}"/>
              </a:ext>
            </a:extLst>
          </p:cNvPr>
          <p:cNvGraphicFramePr>
            <a:graphicFrameLocks noGrp="1"/>
          </p:cNvGraphicFramePr>
          <p:nvPr/>
        </p:nvGraphicFramePr>
        <p:xfrm>
          <a:off x="412750" y="3071813"/>
          <a:ext cx="8318501" cy="2459038"/>
        </p:xfrm>
        <a:graphic>
          <a:graphicData uri="http://schemas.openxmlformats.org/drawingml/2006/table">
            <a:tbl>
              <a:tblPr firstRow="1" bandRow="1">
                <a:tableStyleId>{5940675A-B579-460E-94D1-54222C63F5DA}</a:tableStyleId>
              </a:tblPr>
              <a:tblGrid>
                <a:gridCol w="385028">
                  <a:extLst>
                    <a:ext uri="{9D8B030D-6E8A-4147-A177-3AD203B41FA5}">
                      <a16:colId xmlns:a16="http://schemas.microsoft.com/office/drawing/2014/main" val="20000"/>
                    </a:ext>
                  </a:extLst>
                </a:gridCol>
                <a:gridCol w="3166099">
                  <a:extLst>
                    <a:ext uri="{9D8B030D-6E8A-4147-A177-3AD203B41FA5}">
                      <a16:colId xmlns:a16="http://schemas.microsoft.com/office/drawing/2014/main" val="20001"/>
                    </a:ext>
                  </a:extLst>
                </a:gridCol>
                <a:gridCol w="2952729">
                  <a:extLst>
                    <a:ext uri="{9D8B030D-6E8A-4147-A177-3AD203B41FA5}">
                      <a16:colId xmlns:a16="http://schemas.microsoft.com/office/drawing/2014/main" val="20002"/>
                    </a:ext>
                  </a:extLst>
                </a:gridCol>
                <a:gridCol w="826152">
                  <a:extLst>
                    <a:ext uri="{9D8B030D-6E8A-4147-A177-3AD203B41FA5}">
                      <a16:colId xmlns:a16="http://schemas.microsoft.com/office/drawing/2014/main" val="20003"/>
                    </a:ext>
                  </a:extLst>
                </a:gridCol>
                <a:gridCol w="988493">
                  <a:extLst>
                    <a:ext uri="{9D8B030D-6E8A-4147-A177-3AD203B41FA5}">
                      <a16:colId xmlns:a16="http://schemas.microsoft.com/office/drawing/2014/main" val="20004"/>
                    </a:ext>
                  </a:extLst>
                </a:gridCol>
              </a:tblGrid>
              <a:tr h="685732">
                <a:tc>
                  <a:txBody>
                    <a:bodyPr/>
                    <a:lstStyle/>
                    <a:p>
                      <a:endParaRPr lang="pl-PL" sz="1400" b="1" dirty="0">
                        <a:solidFill>
                          <a:srgbClr val="002060"/>
                        </a:solidFill>
                        <a:latin typeface="Arial" panose="020B0604020202020204" pitchFamily="34" charset="0"/>
                        <a:cs typeface="Arial" panose="020B0604020202020204" pitchFamily="34" charset="0"/>
                      </a:endParaRPr>
                    </a:p>
                  </a:txBody>
                  <a:tcPr marL="68580" marR="68580" marT="34287" marB="34287" anchor="ctr"/>
                </a:tc>
                <a:tc>
                  <a:txBody>
                    <a:bodyPr/>
                    <a:lstStyle/>
                    <a:p>
                      <a:r>
                        <a:rPr lang="pl-PL" sz="1400" b="1" dirty="0">
                          <a:solidFill>
                            <a:srgbClr val="002060"/>
                          </a:solidFill>
                          <a:latin typeface="Arial" panose="020B0604020202020204" pitchFamily="34" charset="0"/>
                          <a:cs typeface="Arial" panose="020B0604020202020204" pitchFamily="34" charset="0"/>
                        </a:rPr>
                        <a:t>Nazwa ulicy 1</a:t>
                      </a:r>
                    </a:p>
                  </a:txBody>
                  <a:tcPr marL="68580" marR="68580" marT="34287" marB="34287" anchor="ctr"/>
                </a:tc>
                <a:tc>
                  <a:txBody>
                    <a:bodyPr/>
                    <a:lstStyle/>
                    <a:p>
                      <a:r>
                        <a:rPr lang="pl-PL" sz="1400" b="1" dirty="0">
                          <a:solidFill>
                            <a:srgbClr val="002060"/>
                          </a:solidFill>
                          <a:latin typeface="Arial" panose="020B0604020202020204" pitchFamily="34" charset="0"/>
                          <a:cs typeface="Arial" panose="020B0604020202020204" pitchFamily="34" charset="0"/>
                        </a:rPr>
                        <a:t>Nazwa ulicy 2</a:t>
                      </a:r>
                    </a:p>
                  </a:txBody>
                  <a:tcPr marL="68580" marR="68580" marT="34287" marB="34287" anchor="ctr"/>
                </a:tc>
                <a:tc>
                  <a:txBody>
                    <a:bodyPr/>
                    <a:lstStyle/>
                    <a:p>
                      <a:pPr algn="ctr"/>
                      <a:r>
                        <a:rPr lang="pl-PL" sz="1400" b="1" dirty="0">
                          <a:solidFill>
                            <a:srgbClr val="002060"/>
                          </a:solidFill>
                          <a:latin typeface="Arial" panose="020B0604020202020204" pitchFamily="34" charset="0"/>
                          <a:cs typeface="Arial" panose="020B0604020202020204" pitchFamily="34" charset="0"/>
                        </a:rPr>
                        <a:t>proces</a:t>
                      </a:r>
                    </a:p>
                  </a:txBody>
                  <a:tcPr marL="68580" marR="68580" marT="34287" marB="34287" anchor="ctr"/>
                </a:tc>
                <a:tc>
                  <a:txBody>
                    <a:bodyPr/>
                    <a:lstStyle/>
                    <a:p>
                      <a:pPr algn="ctr"/>
                      <a:r>
                        <a:rPr lang="pl-PL" sz="1400" b="1" dirty="0">
                          <a:solidFill>
                            <a:srgbClr val="002060"/>
                          </a:solidFill>
                          <a:latin typeface="Arial" panose="020B0604020202020204" pitchFamily="34" charset="0"/>
                          <a:cs typeface="Arial" panose="020B0604020202020204" pitchFamily="34" charset="0"/>
                        </a:rPr>
                        <a:t>rezultat</a:t>
                      </a:r>
                    </a:p>
                  </a:txBody>
                  <a:tcPr marL="68580" marR="68580" marT="34287" marB="34287" anchor="ctr"/>
                </a:tc>
                <a:extLst>
                  <a:ext uri="{0D108BD9-81ED-4DB2-BD59-A6C34878D82A}">
                    <a16:rowId xmlns:a16="http://schemas.microsoft.com/office/drawing/2014/main" val="10000"/>
                  </a:ext>
                </a:extLst>
              </a:tr>
              <a:tr h="295551">
                <a:tc>
                  <a:txBody>
                    <a:bodyPr/>
                    <a:lstStyle/>
                    <a:p>
                      <a:r>
                        <a:rPr lang="pl-PL" sz="1400" dirty="0">
                          <a:solidFill>
                            <a:srgbClr val="002060"/>
                          </a:solidFill>
                          <a:latin typeface="Arial" panose="020B0604020202020204" pitchFamily="34" charset="0"/>
                          <a:cs typeface="Arial" panose="020B0604020202020204" pitchFamily="34" charset="0"/>
                        </a:rPr>
                        <a:t>1.</a:t>
                      </a:r>
                    </a:p>
                  </a:txBody>
                  <a:tcPr marL="68580" marR="68580" marT="34287" marB="34287"/>
                </a:tc>
                <a:tc>
                  <a:txBody>
                    <a:bodyPr/>
                    <a:lstStyle/>
                    <a:p>
                      <a:r>
                        <a:rPr lang="pl-PL" sz="1400" dirty="0">
                          <a:solidFill>
                            <a:srgbClr val="002060"/>
                          </a:solidFill>
                          <a:latin typeface="Arial" panose="020B0604020202020204" pitchFamily="34" charset="0"/>
                          <a:cs typeface="Arial" panose="020B0604020202020204" pitchFamily="34" charset="0"/>
                        </a:rPr>
                        <a:t>Kaiser-Friedrich-Strasse</a:t>
                      </a:r>
                    </a:p>
                  </a:txBody>
                  <a:tcPr marL="68580" marR="68580" marT="34287" marB="34287"/>
                </a:tc>
                <a:tc>
                  <a:txBody>
                    <a:bodyPr/>
                    <a:lstStyle/>
                    <a:p>
                      <a:r>
                        <a:rPr lang="pl-PL" sz="1400" dirty="0">
                          <a:solidFill>
                            <a:srgbClr val="002060"/>
                          </a:solidFill>
                          <a:latin typeface="Arial" panose="020B0604020202020204" pitchFamily="34" charset="0"/>
                          <a:cs typeface="Arial" panose="020B0604020202020204" pitchFamily="34" charset="0"/>
                        </a:rPr>
                        <a:t>ks. Piotra Wawrzyniaka (1919)</a:t>
                      </a:r>
                    </a:p>
                  </a:txBody>
                  <a:tcPr marL="68580" marR="68580" marT="34287" marB="34287"/>
                </a:tc>
                <a:tc>
                  <a:txBody>
                    <a:bodyPr/>
                    <a:lstStyle/>
                    <a:p>
                      <a:pPr algn="ctr"/>
                      <a:r>
                        <a:rPr lang="pl-PL" sz="1400" dirty="0">
                          <a:solidFill>
                            <a:srgbClr val="002060"/>
                          </a:solidFill>
                          <a:latin typeface="Arial" panose="020B0604020202020204" pitchFamily="34" charset="0"/>
                          <a:cs typeface="Arial" panose="020B0604020202020204" pitchFamily="34" charset="0"/>
                        </a:rPr>
                        <a:t>II</a:t>
                      </a:r>
                    </a:p>
                  </a:txBody>
                  <a:tcPr marL="68580" marR="68580" marT="34287" marB="34287"/>
                </a:tc>
                <a:tc>
                  <a:txBody>
                    <a:bodyPr/>
                    <a:lstStyle/>
                    <a:p>
                      <a:pPr algn="ctr"/>
                      <a:r>
                        <a:rPr lang="pl-PL" sz="1400" dirty="0" err="1">
                          <a:solidFill>
                            <a:srgbClr val="FF0000"/>
                          </a:solidFill>
                          <a:latin typeface="Arial" panose="020B0604020202020204" pitchFamily="34" charset="0"/>
                          <a:cs typeface="Arial" panose="020B0604020202020204" pitchFamily="34" charset="0"/>
                        </a:rPr>
                        <a:t>ideolo</a:t>
                      </a:r>
                      <a:endParaRPr lang="pl-PL" sz="1400" dirty="0">
                        <a:solidFill>
                          <a:srgbClr val="FF0000"/>
                        </a:solidFill>
                        <a:latin typeface="Arial" panose="020B0604020202020204" pitchFamily="34" charset="0"/>
                        <a:cs typeface="Arial" panose="020B0604020202020204" pitchFamily="34" charset="0"/>
                      </a:endParaRPr>
                    </a:p>
                  </a:txBody>
                  <a:tcPr marL="68580" marR="68580" marT="34287" marB="34287"/>
                </a:tc>
                <a:extLst>
                  <a:ext uri="{0D108BD9-81ED-4DB2-BD59-A6C34878D82A}">
                    <a16:rowId xmlns:a16="http://schemas.microsoft.com/office/drawing/2014/main" val="10001"/>
                  </a:ext>
                </a:extLst>
              </a:tr>
              <a:tr h="295551">
                <a:tc>
                  <a:txBody>
                    <a:bodyPr/>
                    <a:lstStyle/>
                    <a:p>
                      <a:r>
                        <a:rPr lang="pl-PL" sz="1400" dirty="0">
                          <a:solidFill>
                            <a:srgbClr val="002060"/>
                          </a:solidFill>
                          <a:latin typeface="Arial" panose="020B0604020202020204" pitchFamily="34" charset="0"/>
                          <a:cs typeface="Arial" panose="020B0604020202020204" pitchFamily="34" charset="0"/>
                        </a:rPr>
                        <a:t>2.</a:t>
                      </a:r>
                    </a:p>
                  </a:txBody>
                  <a:tcPr marL="68580" marR="68580" marT="34287" marB="34287"/>
                </a:tc>
                <a:tc>
                  <a:txBody>
                    <a:bodyPr/>
                    <a:lstStyle/>
                    <a:p>
                      <a:r>
                        <a:rPr lang="pl-PL" sz="1400" dirty="0">
                          <a:solidFill>
                            <a:srgbClr val="002060"/>
                          </a:solidFill>
                          <a:latin typeface="Arial" panose="020B0604020202020204" pitchFamily="34" charset="0"/>
                          <a:cs typeface="Arial" panose="020B0604020202020204" pitchFamily="34" charset="0"/>
                        </a:rPr>
                        <a:t>Półwiejska</a:t>
                      </a:r>
                    </a:p>
                  </a:txBody>
                  <a:tcPr marL="68580" marR="68580" marT="34287" marB="34287"/>
                </a:tc>
                <a:tc>
                  <a:txBody>
                    <a:bodyPr/>
                    <a:lstStyle/>
                    <a:p>
                      <a:r>
                        <a:rPr lang="pl-PL" sz="1400" dirty="0">
                          <a:solidFill>
                            <a:srgbClr val="002060"/>
                          </a:solidFill>
                          <a:latin typeface="Arial" panose="020B0604020202020204" pitchFamily="34" charset="0"/>
                          <a:cs typeface="Arial" panose="020B0604020202020204" pitchFamily="34" charset="0"/>
                        </a:rPr>
                        <a:t>Feliksa Dzierżyńskiego (1951)</a:t>
                      </a:r>
                    </a:p>
                  </a:txBody>
                  <a:tcPr marL="68580" marR="68580" marT="34287" marB="34287"/>
                </a:tc>
                <a:tc>
                  <a:txBody>
                    <a:bodyPr/>
                    <a:lstStyle/>
                    <a:p>
                      <a:pPr algn="ctr"/>
                      <a:r>
                        <a:rPr lang="pl-PL" sz="1400" dirty="0">
                          <a:solidFill>
                            <a:srgbClr val="002060"/>
                          </a:solidFill>
                          <a:latin typeface="Arial" panose="020B0604020202020204" pitchFamily="34" charset="0"/>
                          <a:cs typeface="Arial" panose="020B0604020202020204" pitchFamily="34" charset="0"/>
                        </a:rPr>
                        <a:t>NI</a:t>
                      </a:r>
                    </a:p>
                  </a:txBody>
                  <a:tcPr marL="68580" marR="68580" marT="34287" marB="34287"/>
                </a:tc>
                <a:tc>
                  <a:txBody>
                    <a:bodyPr/>
                    <a:lstStyle/>
                    <a:p>
                      <a:pPr algn="ctr"/>
                      <a:r>
                        <a:rPr lang="pl-PL" sz="1400" dirty="0" err="1">
                          <a:solidFill>
                            <a:srgbClr val="FF0000"/>
                          </a:solidFill>
                          <a:latin typeface="Arial" panose="020B0604020202020204" pitchFamily="34" charset="0"/>
                          <a:cs typeface="Arial" panose="020B0604020202020204" pitchFamily="34" charset="0"/>
                        </a:rPr>
                        <a:t>ideolo</a:t>
                      </a:r>
                      <a:endParaRPr lang="pl-PL" sz="1400" dirty="0">
                        <a:solidFill>
                          <a:srgbClr val="FF0000"/>
                        </a:solidFill>
                        <a:latin typeface="Arial" panose="020B0604020202020204" pitchFamily="34" charset="0"/>
                        <a:cs typeface="Arial" panose="020B0604020202020204" pitchFamily="34" charset="0"/>
                      </a:endParaRPr>
                    </a:p>
                  </a:txBody>
                  <a:tcPr marL="68580" marR="68580" marT="34287" marB="34287"/>
                </a:tc>
                <a:extLst>
                  <a:ext uri="{0D108BD9-81ED-4DB2-BD59-A6C34878D82A}">
                    <a16:rowId xmlns:a16="http://schemas.microsoft.com/office/drawing/2014/main" val="10002"/>
                  </a:ext>
                </a:extLst>
              </a:tr>
              <a:tr h="295551">
                <a:tc>
                  <a:txBody>
                    <a:bodyPr/>
                    <a:lstStyle/>
                    <a:p>
                      <a:r>
                        <a:rPr lang="pl-PL" sz="1400" dirty="0">
                          <a:solidFill>
                            <a:srgbClr val="002060"/>
                          </a:solidFill>
                          <a:latin typeface="Arial" panose="020B0604020202020204" pitchFamily="34" charset="0"/>
                          <a:cs typeface="Arial" panose="020B0604020202020204" pitchFamily="34" charset="0"/>
                        </a:rPr>
                        <a:t>3.</a:t>
                      </a:r>
                    </a:p>
                  </a:txBody>
                  <a:tcPr marL="68580" marR="68580" marT="34287" marB="34287"/>
                </a:tc>
                <a:tc>
                  <a:txBody>
                    <a:bodyPr/>
                    <a:lstStyle/>
                    <a:p>
                      <a:r>
                        <a:rPr lang="pl-PL" sz="1400" dirty="0" err="1">
                          <a:solidFill>
                            <a:srgbClr val="002060"/>
                          </a:solidFill>
                          <a:latin typeface="Arial" panose="020B0604020202020204" pitchFamily="34" charset="0"/>
                          <a:cs typeface="Arial" panose="020B0604020202020204" pitchFamily="34" charset="0"/>
                        </a:rPr>
                        <a:t>Ø</a:t>
                      </a:r>
                      <a:endParaRPr lang="pl-PL" sz="1400" dirty="0">
                        <a:solidFill>
                          <a:srgbClr val="002060"/>
                        </a:solidFill>
                        <a:latin typeface="Arial" panose="020B0604020202020204" pitchFamily="34" charset="0"/>
                        <a:cs typeface="Arial" panose="020B0604020202020204" pitchFamily="34" charset="0"/>
                      </a:endParaRPr>
                    </a:p>
                  </a:txBody>
                  <a:tcPr marL="68580" marR="68580" marT="34287" marB="34287"/>
                </a:tc>
                <a:tc>
                  <a:txBody>
                    <a:bodyPr/>
                    <a:lstStyle/>
                    <a:p>
                      <a:r>
                        <a:rPr lang="pl-PL" sz="1400" dirty="0">
                          <a:solidFill>
                            <a:srgbClr val="002060"/>
                          </a:solidFill>
                          <a:latin typeface="Arial" panose="020B0604020202020204" pitchFamily="34" charset="0"/>
                          <a:cs typeface="Arial" panose="020B0604020202020204" pitchFamily="34" charset="0"/>
                        </a:rPr>
                        <a:t>Stanisława Wigury (1935)</a:t>
                      </a:r>
                    </a:p>
                  </a:txBody>
                  <a:tcPr marL="68580" marR="68580" marT="34287" marB="34287"/>
                </a:tc>
                <a:tc>
                  <a:txBody>
                    <a:bodyPr/>
                    <a:lstStyle/>
                    <a:p>
                      <a:pPr algn="ctr"/>
                      <a:r>
                        <a:rPr lang="pl-PL" sz="1400" dirty="0">
                          <a:solidFill>
                            <a:srgbClr val="002060"/>
                          </a:solidFill>
                          <a:latin typeface="Arial" panose="020B0604020202020204" pitchFamily="34" charset="0"/>
                          <a:cs typeface="Arial" panose="020B0604020202020204" pitchFamily="34" charset="0"/>
                        </a:rPr>
                        <a:t>XI</a:t>
                      </a:r>
                    </a:p>
                  </a:txBody>
                  <a:tcPr marL="68580" marR="68580" marT="34287" marB="34287"/>
                </a:tc>
                <a:tc>
                  <a:txBody>
                    <a:bodyPr/>
                    <a:lstStyle/>
                    <a:p>
                      <a:pPr algn="ctr"/>
                      <a:r>
                        <a:rPr lang="pl-PL" sz="1400" dirty="0" err="1">
                          <a:solidFill>
                            <a:srgbClr val="FF0000"/>
                          </a:solidFill>
                          <a:latin typeface="Arial" panose="020B0604020202020204" pitchFamily="34" charset="0"/>
                          <a:cs typeface="Arial" panose="020B0604020202020204" pitchFamily="34" charset="0"/>
                        </a:rPr>
                        <a:t>ideolo</a:t>
                      </a:r>
                      <a:endParaRPr lang="pl-PL" sz="1400" dirty="0">
                        <a:solidFill>
                          <a:srgbClr val="FF0000"/>
                        </a:solidFill>
                        <a:latin typeface="Arial" panose="020B0604020202020204" pitchFamily="34" charset="0"/>
                        <a:cs typeface="Arial" panose="020B0604020202020204" pitchFamily="34" charset="0"/>
                      </a:endParaRPr>
                    </a:p>
                  </a:txBody>
                  <a:tcPr marL="68580" marR="68580" marT="34287" marB="34287"/>
                </a:tc>
                <a:extLst>
                  <a:ext uri="{0D108BD9-81ED-4DB2-BD59-A6C34878D82A}">
                    <a16:rowId xmlns:a16="http://schemas.microsoft.com/office/drawing/2014/main" val="10003"/>
                  </a:ext>
                </a:extLst>
              </a:tr>
              <a:tr h="295551">
                <a:tc>
                  <a:txBody>
                    <a:bodyPr/>
                    <a:lstStyle/>
                    <a:p>
                      <a:r>
                        <a:rPr lang="pl-PL" sz="1400" dirty="0">
                          <a:solidFill>
                            <a:srgbClr val="002060"/>
                          </a:solidFill>
                          <a:latin typeface="Arial" panose="020B0604020202020204" pitchFamily="34" charset="0"/>
                          <a:cs typeface="Arial" panose="020B0604020202020204" pitchFamily="34" charset="0"/>
                        </a:rPr>
                        <a:t>4.</a:t>
                      </a:r>
                    </a:p>
                  </a:txBody>
                  <a:tcPr marL="68580" marR="68580" marT="34287" marB="34287"/>
                </a:tc>
                <a:tc>
                  <a:txBody>
                    <a:bodyPr/>
                    <a:lstStyle/>
                    <a:p>
                      <a:r>
                        <a:rPr lang="pl-PL" sz="1400" dirty="0" err="1">
                          <a:solidFill>
                            <a:srgbClr val="002060"/>
                          </a:solidFill>
                          <a:latin typeface="Arial" panose="020B0604020202020204" pitchFamily="34" charset="0"/>
                          <a:cs typeface="Arial" panose="020B0604020202020204" pitchFamily="34" charset="0"/>
                        </a:rPr>
                        <a:t>Colombstrasse</a:t>
                      </a:r>
                      <a:endParaRPr lang="pl-PL" sz="1400" dirty="0">
                        <a:solidFill>
                          <a:srgbClr val="002060"/>
                        </a:solidFill>
                        <a:latin typeface="Arial" panose="020B0604020202020204" pitchFamily="34" charset="0"/>
                        <a:cs typeface="Arial" panose="020B0604020202020204" pitchFamily="34" charset="0"/>
                      </a:endParaRPr>
                    </a:p>
                  </a:txBody>
                  <a:tcPr marL="68580" marR="68580" marT="34287" marB="34287"/>
                </a:tc>
                <a:tc>
                  <a:txBody>
                    <a:bodyPr/>
                    <a:lstStyle/>
                    <a:p>
                      <a:r>
                        <a:rPr lang="pl-PL" sz="1400" dirty="0">
                          <a:solidFill>
                            <a:srgbClr val="002060"/>
                          </a:solidFill>
                          <a:latin typeface="Arial" panose="020B0604020202020204" pitchFamily="34" charset="0"/>
                          <a:cs typeface="Arial" panose="020B0604020202020204" pitchFamily="34" charset="0"/>
                        </a:rPr>
                        <a:t>ul. Towarowa  (1919)</a:t>
                      </a:r>
                    </a:p>
                  </a:txBody>
                  <a:tcPr marL="68580" marR="68580" marT="34287" marB="34287"/>
                </a:tc>
                <a:tc>
                  <a:txBody>
                    <a:bodyPr/>
                    <a:lstStyle/>
                    <a:p>
                      <a:pPr algn="ctr"/>
                      <a:r>
                        <a:rPr lang="pl-PL" sz="1400" dirty="0">
                          <a:solidFill>
                            <a:srgbClr val="002060"/>
                          </a:solidFill>
                          <a:latin typeface="Arial" panose="020B0604020202020204" pitchFamily="34" charset="0"/>
                          <a:cs typeface="Arial" panose="020B0604020202020204" pitchFamily="34" charset="0"/>
                        </a:rPr>
                        <a:t>IN</a:t>
                      </a:r>
                    </a:p>
                  </a:txBody>
                  <a:tcPr marL="68580" marR="68580" marT="34287" marB="34287"/>
                </a:tc>
                <a:tc>
                  <a:txBody>
                    <a:bodyPr/>
                    <a:lstStyle/>
                    <a:p>
                      <a:pPr algn="ctr"/>
                      <a:r>
                        <a:rPr lang="pl-PL" sz="1400" dirty="0">
                          <a:solidFill>
                            <a:srgbClr val="0070C0"/>
                          </a:solidFill>
                          <a:latin typeface="Arial" panose="020B0604020202020204" pitchFamily="34" charset="0"/>
                          <a:cs typeface="Arial" panose="020B0604020202020204" pitchFamily="34" charset="0"/>
                        </a:rPr>
                        <a:t>non-</a:t>
                      </a:r>
                      <a:r>
                        <a:rPr lang="pl-PL" sz="1400" dirty="0" err="1">
                          <a:solidFill>
                            <a:srgbClr val="0070C0"/>
                          </a:solidFill>
                          <a:latin typeface="Arial" panose="020B0604020202020204" pitchFamily="34" charset="0"/>
                          <a:cs typeface="Arial" panose="020B0604020202020204" pitchFamily="34" charset="0"/>
                        </a:rPr>
                        <a:t>ideolo</a:t>
                      </a:r>
                      <a:endParaRPr lang="pl-PL" sz="1400" dirty="0">
                        <a:solidFill>
                          <a:srgbClr val="0070C0"/>
                        </a:solidFill>
                        <a:latin typeface="Arial" panose="020B0604020202020204" pitchFamily="34" charset="0"/>
                        <a:cs typeface="Arial" panose="020B0604020202020204" pitchFamily="34" charset="0"/>
                      </a:endParaRPr>
                    </a:p>
                  </a:txBody>
                  <a:tcPr marL="68580" marR="68580" marT="34287" marB="34287"/>
                </a:tc>
                <a:extLst>
                  <a:ext uri="{0D108BD9-81ED-4DB2-BD59-A6C34878D82A}">
                    <a16:rowId xmlns:a16="http://schemas.microsoft.com/office/drawing/2014/main" val="10004"/>
                  </a:ext>
                </a:extLst>
              </a:tr>
              <a:tr h="295551">
                <a:tc>
                  <a:txBody>
                    <a:bodyPr/>
                    <a:lstStyle/>
                    <a:p>
                      <a:r>
                        <a:rPr lang="pl-PL" sz="1400" dirty="0">
                          <a:solidFill>
                            <a:srgbClr val="002060"/>
                          </a:solidFill>
                          <a:latin typeface="Arial" panose="020B0604020202020204" pitchFamily="34" charset="0"/>
                          <a:cs typeface="Arial" panose="020B0604020202020204" pitchFamily="34" charset="0"/>
                        </a:rPr>
                        <a:t>5.</a:t>
                      </a:r>
                    </a:p>
                  </a:txBody>
                  <a:tcPr marL="68580" marR="68580" marT="34287" marB="34287"/>
                </a:tc>
                <a:tc>
                  <a:txBody>
                    <a:bodyPr/>
                    <a:lstStyle/>
                    <a:p>
                      <a:r>
                        <a:rPr lang="pl-PL" sz="1400" dirty="0">
                          <a:solidFill>
                            <a:srgbClr val="002060"/>
                          </a:solidFill>
                          <a:latin typeface="Arial" panose="020B0604020202020204" pitchFamily="34" charset="0"/>
                          <a:cs typeface="Arial" panose="020B0604020202020204" pitchFamily="34" charset="0"/>
                        </a:rPr>
                        <a:t>Am </a:t>
                      </a:r>
                      <a:r>
                        <a:rPr lang="pl-PL" sz="1400" dirty="0" err="1">
                          <a:solidFill>
                            <a:srgbClr val="002060"/>
                          </a:solidFill>
                          <a:latin typeface="Arial" panose="020B0604020202020204" pitchFamily="34" charset="0"/>
                          <a:cs typeface="Arial" panose="020B0604020202020204" pitchFamily="34" charset="0"/>
                        </a:rPr>
                        <a:t>Kinderspielplatz</a:t>
                      </a:r>
                      <a:endParaRPr lang="pl-PL" sz="1400" dirty="0">
                        <a:solidFill>
                          <a:srgbClr val="002060"/>
                        </a:solidFill>
                        <a:latin typeface="Arial" panose="020B0604020202020204" pitchFamily="34" charset="0"/>
                        <a:cs typeface="Arial" panose="020B0604020202020204" pitchFamily="34" charset="0"/>
                      </a:endParaRPr>
                    </a:p>
                  </a:txBody>
                  <a:tcPr marL="68580" marR="68580" marT="34287" marB="34287"/>
                </a:tc>
                <a:tc>
                  <a:txBody>
                    <a:bodyPr/>
                    <a:lstStyle/>
                    <a:p>
                      <a:r>
                        <a:rPr lang="pl-PL" sz="1400" dirty="0">
                          <a:solidFill>
                            <a:srgbClr val="002060"/>
                          </a:solidFill>
                          <a:latin typeface="Arial" panose="020B0604020202020204" pitchFamily="34" charset="0"/>
                          <a:cs typeface="Arial" panose="020B0604020202020204" pitchFamily="34" charset="0"/>
                        </a:rPr>
                        <a:t>ul. Wesoła (1920)</a:t>
                      </a:r>
                    </a:p>
                  </a:txBody>
                  <a:tcPr marL="68580" marR="68580" marT="34287" marB="34287"/>
                </a:tc>
                <a:tc>
                  <a:txBody>
                    <a:bodyPr/>
                    <a:lstStyle/>
                    <a:p>
                      <a:pPr algn="ctr"/>
                      <a:r>
                        <a:rPr lang="pl-PL" sz="1400" dirty="0">
                          <a:solidFill>
                            <a:srgbClr val="002060"/>
                          </a:solidFill>
                          <a:latin typeface="Arial" panose="020B0604020202020204" pitchFamily="34" charset="0"/>
                          <a:cs typeface="Arial" panose="020B0604020202020204" pitchFamily="34" charset="0"/>
                        </a:rPr>
                        <a:t>NN</a:t>
                      </a:r>
                    </a:p>
                  </a:txBody>
                  <a:tcPr marL="68580" marR="68580" marT="34287" marB="34287"/>
                </a:tc>
                <a:tc>
                  <a:txBody>
                    <a:bodyPr/>
                    <a:lstStyle/>
                    <a:p>
                      <a:pPr algn="ctr"/>
                      <a:r>
                        <a:rPr lang="pl-PL" sz="1400" dirty="0">
                          <a:solidFill>
                            <a:srgbClr val="0070C0"/>
                          </a:solidFill>
                          <a:latin typeface="Arial" panose="020B0604020202020204" pitchFamily="34" charset="0"/>
                          <a:cs typeface="Arial" panose="020B0604020202020204" pitchFamily="34" charset="0"/>
                        </a:rPr>
                        <a:t>non-</a:t>
                      </a:r>
                      <a:r>
                        <a:rPr lang="pl-PL" sz="1400" dirty="0" err="1">
                          <a:solidFill>
                            <a:srgbClr val="0070C0"/>
                          </a:solidFill>
                          <a:latin typeface="Arial" panose="020B0604020202020204" pitchFamily="34" charset="0"/>
                          <a:cs typeface="Arial" panose="020B0604020202020204" pitchFamily="34" charset="0"/>
                        </a:rPr>
                        <a:t>ideolo</a:t>
                      </a:r>
                      <a:endParaRPr lang="pl-PL" sz="1400" dirty="0">
                        <a:solidFill>
                          <a:srgbClr val="0070C0"/>
                        </a:solidFill>
                        <a:latin typeface="Arial" panose="020B0604020202020204" pitchFamily="34" charset="0"/>
                        <a:cs typeface="Arial" panose="020B0604020202020204" pitchFamily="34" charset="0"/>
                      </a:endParaRPr>
                    </a:p>
                  </a:txBody>
                  <a:tcPr marL="68580" marR="68580" marT="34287" marB="34287"/>
                </a:tc>
                <a:extLst>
                  <a:ext uri="{0D108BD9-81ED-4DB2-BD59-A6C34878D82A}">
                    <a16:rowId xmlns:a16="http://schemas.microsoft.com/office/drawing/2014/main" val="10005"/>
                  </a:ext>
                </a:extLst>
              </a:tr>
              <a:tr h="295551">
                <a:tc>
                  <a:txBody>
                    <a:bodyPr/>
                    <a:lstStyle/>
                    <a:p>
                      <a:r>
                        <a:rPr lang="pl-PL" sz="1400" dirty="0">
                          <a:solidFill>
                            <a:srgbClr val="002060"/>
                          </a:solidFill>
                          <a:latin typeface="Arial" panose="020B0604020202020204" pitchFamily="34" charset="0"/>
                          <a:cs typeface="Arial" panose="020B0604020202020204" pitchFamily="34" charset="0"/>
                        </a:rPr>
                        <a:t>6.</a:t>
                      </a:r>
                    </a:p>
                  </a:txBody>
                  <a:tcPr marL="68580" marR="68580" marT="34287" marB="3428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400" dirty="0" err="1">
                          <a:solidFill>
                            <a:srgbClr val="002060"/>
                          </a:solidFill>
                          <a:latin typeface="Arial" panose="020B0604020202020204" pitchFamily="34" charset="0"/>
                          <a:cs typeface="Arial" panose="020B0604020202020204" pitchFamily="34" charset="0"/>
                        </a:rPr>
                        <a:t>Ø</a:t>
                      </a:r>
                      <a:endParaRPr lang="pl-PL" sz="1400" dirty="0">
                        <a:solidFill>
                          <a:srgbClr val="002060"/>
                        </a:solidFill>
                        <a:latin typeface="Arial" panose="020B0604020202020204" pitchFamily="34" charset="0"/>
                        <a:cs typeface="Arial" panose="020B0604020202020204" pitchFamily="34" charset="0"/>
                      </a:endParaRPr>
                    </a:p>
                  </a:txBody>
                  <a:tcPr marL="68580" marR="68580" marT="34287" marB="3428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400" dirty="0">
                          <a:solidFill>
                            <a:srgbClr val="002060"/>
                          </a:solidFill>
                          <a:latin typeface="Arial" panose="020B0604020202020204" pitchFamily="34" charset="0"/>
                          <a:cs typeface="Arial" panose="020B0604020202020204" pitchFamily="34" charset="0"/>
                        </a:rPr>
                        <a:t>ul. Ogórkowa  (2017)</a:t>
                      </a:r>
                    </a:p>
                  </a:txBody>
                  <a:tcPr marL="68580" marR="68580" marT="34287" marB="34287"/>
                </a:tc>
                <a:tc>
                  <a:txBody>
                    <a:bodyPr/>
                    <a:lstStyle/>
                    <a:p>
                      <a:pPr algn="ctr"/>
                      <a:r>
                        <a:rPr lang="pl-PL" sz="1400" dirty="0">
                          <a:solidFill>
                            <a:srgbClr val="002060"/>
                          </a:solidFill>
                          <a:latin typeface="Arial" panose="020B0604020202020204" pitchFamily="34" charset="0"/>
                          <a:cs typeface="Arial" panose="020B0604020202020204" pitchFamily="34" charset="0"/>
                        </a:rPr>
                        <a:t>XN</a:t>
                      </a:r>
                    </a:p>
                  </a:txBody>
                  <a:tcPr marL="68580" marR="68580" marT="34287" marB="34287"/>
                </a:tc>
                <a:tc>
                  <a:txBody>
                    <a:bodyPr/>
                    <a:lstStyle/>
                    <a:p>
                      <a:pPr algn="ctr"/>
                      <a:r>
                        <a:rPr lang="pl-PL" sz="1400" dirty="0">
                          <a:solidFill>
                            <a:srgbClr val="0070C0"/>
                          </a:solidFill>
                          <a:latin typeface="Arial" panose="020B0604020202020204" pitchFamily="34" charset="0"/>
                          <a:cs typeface="Arial" panose="020B0604020202020204" pitchFamily="34" charset="0"/>
                        </a:rPr>
                        <a:t>non-</a:t>
                      </a:r>
                      <a:r>
                        <a:rPr lang="pl-PL" sz="1400" dirty="0" err="1">
                          <a:solidFill>
                            <a:srgbClr val="0070C0"/>
                          </a:solidFill>
                          <a:latin typeface="Arial" panose="020B0604020202020204" pitchFamily="34" charset="0"/>
                          <a:cs typeface="Arial" panose="020B0604020202020204" pitchFamily="34" charset="0"/>
                        </a:rPr>
                        <a:t>ideolo</a:t>
                      </a:r>
                      <a:endParaRPr lang="pl-PL" sz="1400" dirty="0">
                        <a:solidFill>
                          <a:srgbClr val="0070C0"/>
                        </a:solidFill>
                        <a:latin typeface="Arial" panose="020B0604020202020204" pitchFamily="34" charset="0"/>
                        <a:cs typeface="Arial" panose="020B0604020202020204" pitchFamily="34" charset="0"/>
                      </a:endParaRPr>
                    </a:p>
                  </a:txBody>
                  <a:tcPr marL="68580" marR="68580" marT="34287" marB="34287"/>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F9AB29D1-D5EB-5940-B69E-5A63C45AAED7}"/>
              </a:ext>
            </a:extLst>
          </p:cNvPr>
          <p:cNvSpPr txBox="1"/>
          <p:nvPr/>
        </p:nvSpPr>
        <p:spPr>
          <a:xfrm>
            <a:off x="412750" y="5949950"/>
            <a:ext cx="8510588" cy="261610"/>
          </a:xfrm>
          <a:prstGeom prst="rect">
            <a:avLst/>
          </a:prstGeom>
          <a:noFill/>
        </p:spPr>
        <p:txBody>
          <a:bodyPr>
            <a:spAutoFit/>
          </a:bodyPr>
          <a:lstStyle/>
          <a:p>
            <a:pPr>
              <a:defRPr/>
            </a:pPr>
            <a:r>
              <a:rPr lang="pl-PL" sz="1100" dirty="0" err="1">
                <a:solidFill>
                  <a:srgbClr val="002060"/>
                </a:solidFill>
              </a:rPr>
              <a:t>Fabiszak</a:t>
            </a:r>
            <a:r>
              <a:rPr lang="pl-PL" sz="1100" dirty="0">
                <a:solidFill>
                  <a:srgbClr val="002060"/>
                </a:solidFill>
              </a:rPr>
              <a:t> M. et al. 2021. ”</a:t>
            </a:r>
            <a:r>
              <a:rPr lang="pl-PL" sz="1100" dirty="0" err="1">
                <a:solidFill>
                  <a:srgbClr val="002060"/>
                </a:solidFill>
              </a:rPr>
              <a:t>Ideology</a:t>
            </a:r>
            <a:r>
              <a:rPr lang="pl-PL" sz="1100" dirty="0">
                <a:solidFill>
                  <a:srgbClr val="002060"/>
                </a:solidFill>
              </a:rPr>
              <a:t> and </a:t>
            </a:r>
            <a:r>
              <a:rPr lang="pl-PL" sz="1100" dirty="0" err="1">
                <a:solidFill>
                  <a:srgbClr val="002060"/>
                </a:solidFill>
              </a:rPr>
              <a:t>memory</a:t>
            </a:r>
            <a:r>
              <a:rPr lang="pl-PL" sz="1100" dirty="0">
                <a:solidFill>
                  <a:srgbClr val="002060"/>
                </a:solidFill>
              </a:rPr>
              <a:t> in the </a:t>
            </a:r>
            <a:r>
              <a:rPr lang="pl-PL" sz="1100" dirty="0" err="1">
                <a:solidFill>
                  <a:srgbClr val="002060"/>
                </a:solidFill>
              </a:rPr>
              <a:t>linguistic</a:t>
            </a:r>
            <a:r>
              <a:rPr lang="pl-PL" sz="1100" dirty="0">
                <a:solidFill>
                  <a:srgbClr val="002060"/>
                </a:solidFill>
              </a:rPr>
              <a:t> </a:t>
            </a:r>
            <a:r>
              <a:rPr lang="pl-PL" sz="1100" dirty="0" err="1">
                <a:solidFill>
                  <a:srgbClr val="002060"/>
                </a:solidFill>
              </a:rPr>
              <a:t>landscape</a:t>
            </a:r>
            <a:r>
              <a:rPr lang="pl-PL" sz="1100" dirty="0">
                <a:solidFill>
                  <a:srgbClr val="002060"/>
                </a:solidFill>
              </a:rPr>
              <a:t>: </a:t>
            </a:r>
            <a:r>
              <a:rPr lang="pl-PL" sz="1100" dirty="0" err="1">
                <a:solidFill>
                  <a:srgbClr val="002060"/>
                </a:solidFill>
              </a:rPr>
              <a:t>Towards</a:t>
            </a:r>
            <a:r>
              <a:rPr lang="pl-PL" sz="1100" dirty="0">
                <a:solidFill>
                  <a:srgbClr val="002060"/>
                </a:solidFill>
              </a:rPr>
              <a:t> a </a:t>
            </a:r>
            <a:r>
              <a:rPr lang="pl-PL" sz="1100" dirty="0" err="1">
                <a:solidFill>
                  <a:srgbClr val="002060"/>
                </a:solidFill>
              </a:rPr>
              <a:t>quantitative</a:t>
            </a:r>
            <a:r>
              <a:rPr lang="pl-PL" sz="1100" dirty="0">
                <a:solidFill>
                  <a:srgbClr val="002060"/>
                </a:solidFill>
              </a:rPr>
              <a:t> </a:t>
            </a:r>
            <a:r>
              <a:rPr lang="pl-PL" sz="1100" dirty="0" err="1">
                <a:solidFill>
                  <a:srgbClr val="002060"/>
                </a:solidFill>
              </a:rPr>
              <a:t>approach</a:t>
            </a:r>
            <a:r>
              <a:rPr lang="pl-PL" sz="1100" dirty="0">
                <a:solidFill>
                  <a:srgbClr val="002060"/>
                </a:solidFill>
              </a:rPr>
              <a:t>”. </a:t>
            </a:r>
            <a:r>
              <a:rPr lang="pl-PL" sz="1100" i="1" dirty="0" err="1">
                <a:solidFill>
                  <a:srgbClr val="002060"/>
                </a:solidFill>
              </a:rPr>
              <a:t>Discourse</a:t>
            </a:r>
            <a:r>
              <a:rPr lang="pl-PL" sz="1100" i="1" dirty="0">
                <a:solidFill>
                  <a:srgbClr val="002060"/>
                </a:solidFill>
              </a:rPr>
              <a:t> and </a:t>
            </a:r>
            <a:r>
              <a:rPr lang="pl-PL" sz="1100" i="1" dirty="0" err="1">
                <a:solidFill>
                  <a:srgbClr val="002060"/>
                </a:solidFill>
              </a:rPr>
              <a:t>Society</a:t>
            </a:r>
            <a:r>
              <a:rPr lang="pl-PL" sz="1050" i="1" dirty="0">
                <a:solidFill>
                  <a:srgbClr val="002060"/>
                </a:solidFill>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435E4E0-2F84-4044-AF13-B59DDD28495A}"/>
              </a:ext>
            </a:extLst>
          </p:cNvPr>
          <p:cNvSpPr>
            <a:spLocks noGrp="1" noChangeArrowheads="1"/>
          </p:cNvSpPr>
          <p:nvPr>
            <p:ph type="title"/>
          </p:nvPr>
        </p:nvSpPr>
        <p:spPr/>
        <p:txBody>
          <a:bodyPr/>
          <a:lstStyle/>
          <a:p>
            <a:r>
              <a:rPr lang="pl-PL" altLang="pl-PL" sz="3600" b="1" u="sng"/>
              <a:t>POZNAŃ: </a:t>
            </a:r>
            <a:r>
              <a:rPr lang="pl-PL" altLang="pl-PL" sz="3600" b="1"/>
              <a:t>ZMIANY W CZASIE</a:t>
            </a:r>
          </a:p>
        </p:txBody>
      </p:sp>
      <p:pic>
        <p:nvPicPr>
          <p:cNvPr id="26627" name="Picture 3">
            <a:extLst>
              <a:ext uri="{FF2B5EF4-FFF2-40B4-BE49-F238E27FC236}">
                <a16:creationId xmlns:a16="http://schemas.microsoft.com/office/drawing/2014/main" id="{E4C085A8-0BD2-544C-A494-86E417B9B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388" y="1620838"/>
            <a:ext cx="72009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a:extLst>
              <a:ext uri="{FF2B5EF4-FFF2-40B4-BE49-F238E27FC236}">
                <a16:creationId xmlns:a16="http://schemas.microsoft.com/office/drawing/2014/main" id="{56A8FE97-20C6-2F40-8689-1A78608E3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370"/>
          <a:stretch>
            <a:fillRect/>
          </a:stretch>
        </p:blipFill>
        <p:spPr bwMode="auto">
          <a:xfrm>
            <a:off x="792163" y="4287838"/>
            <a:ext cx="8196262"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5">
            <a:extLst>
              <a:ext uri="{FF2B5EF4-FFF2-40B4-BE49-F238E27FC236}">
                <a16:creationId xmlns:a16="http://schemas.microsoft.com/office/drawing/2014/main" id="{358F83C6-8A5E-A646-8B6A-EC53D5424532}"/>
              </a:ext>
            </a:extLst>
          </p:cNvPr>
          <p:cNvSpPr txBox="1">
            <a:spLocks noChangeArrowheads="1"/>
          </p:cNvSpPr>
          <p:nvPr/>
        </p:nvSpPr>
        <p:spPr bwMode="auto">
          <a:xfrm>
            <a:off x="6551613" y="2528888"/>
            <a:ext cx="1711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a:t>zmiany nazw w danym roku</a:t>
            </a:r>
          </a:p>
        </p:txBody>
      </p:sp>
      <p:sp>
        <p:nvSpPr>
          <p:cNvPr id="26630" name="TextBox 6">
            <a:extLst>
              <a:ext uri="{FF2B5EF4-FFF2-40B4-BE49-F238E27FC236}">
                <a16:creationId xmlns:a16="http://schemas.microsoft.com/office/drawing/2014/main" id="{F6A6A3AD-47A9-F346-802B-5CBCBB656409}"/>
              </a:ext>
            </a:extLst>
          </p:cNvPr>
          <p:cNvSpPr txBox="1">
            <a:spLocks noChangeArrowheads="1"/>
          </p:cNvSpPr>
          <p:nvPr/>
        </p:nvSpPr>
        <p:spPr bwMode="auto">
          <a:xfrm>
            <a:off x="6511925" y="4735513"/>
            <a:ext cx="20447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a:t>zmiany nazw w danym systemie politycznym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4D458A4D-1F22-2647-8F7C-9A5CA49B2C5E}"/>
              </a:ext>
            </a:extLst>
          </p:cNvPr>
          <p:cNvSpPr>
            <a:spLocks noGrp="1" noChangeArrowheads="1"/>
          </p:cNvSpPr>
          <p:nvPr>
            <p:ph type="title"/>
          </p:nvPr>
        </p:nvSpPr>
        <p:spPr/>
        <p:txBody>
          <a:bodyPr/>
          <a:lstStyle/>
          <a:p>
            <a:r>
              <a:rPr lang="pl-PL" altLang="pl-PL" sz="3600" b="1" dirty="0"/>
              <a:t>WZORY CZASOWE</a:t>
            </a:r>
          </a:p>
        </p:txBody>
      </p:sp>
      <p:sp>
        <p:nvSpPr>
          <p:cNvPr id="3" name="Content Placeholder 2">
            <a:extLst>
              <a:ext uri="{FF2B5EF4-FFF2-40B4-BE49-F238E27FC236}">
                <a16:creationId xmlns:a16="http://schemas.microsoft.com/office/drawing/2014/main" id="{0EAB266F-58DB-9B47-811C-ACF8657BC202}"/>
              </a:ext>
            </a:extLst>
          </p:cNvPr>
          <p:cNvSpPr>
            <a:spLocks noGrp="1"/>
          </p:cNvSpPr>
          <p:nvPr>
            <p:ph idx="1"/>
          </p:nvPr>
        </p:nvSpPr>
        <p:spPr>
          <a:xfrm>
            <a:off x="165100" y="1997075"/>
            <a:ext cx="5554663" cy="3597275"/>
          </a:xfrm>
        </p:spPr>
        <p:txBody>
          <a:bodyPr/>
          <a:lstStyle/>
          <a:p>
            <a:pPr marL="285750" indent="-285750">
              <a:buFont typeface="Wingdings" pitchFamily="2" charset="2"/>
              <a:buChar char="Ø"/>
              <a:defRPr/>
            </a:pPr>
            <a:r>
              <a:rPr lang="pl-PL" dirty="0"/>
              <a:t>okresy wzmożonych zmian ideologicznych następują w chwili zmiany ustroju</a:t>
            </a:r>
          </a:p>
          <a:p>
            <a:pPr marL="285750" indent="-285750">
              <a:buFont typeface="Wingdings" pitchFamily="2" charset="2"/>
              <a:buChar char="Ø"/>
              <a:defRPr/>
            </a:pPr>
            <a:r>
              <a:rPr lang="pl-PL" dirty="0"/>
              <a:t>w okresie stabilizacji zmian jest mało, liczba nowych nazw </a:t>
            </a:r>
            <a:r>
              <a:rPr lang="pl-PL" dirty="0" err="1">
                <a:solidFill>
                  <a:srgbClr val="FF0000"/>
                </a:solidFill>
              </a:rPr>
              <a:t>ideolo</a:t>
            </a:r>
            <a:r>
              <a:rPr lang="pl-PL" dirty="0"/>
              <a:t> i </a:t>
            </a:r>
            <a:r>
              <a:rPr lang="pl-PL" dirty="0" err="1">
                <a:solidFill>
                  <a:srgbClr val="00B0F0"/>
                </a:solidFill>
              </a:rPr>
              <a:t>nieideolo</a:t>
            </a:r>
            <a:r>
              <a:rPr lang="pl-PL" dirty="0"/>
              <a:t> </a:t>
            </a:r>
            <a:r>
              <a:rPr lang="pl-PL"/>
              <a:t>się równoważyła</a:t>
            </a:r>
            <a:endParaRPr lang="pl-PL" dirty="0"/>
          </a:p>
          <a:p>
            <a:pPr marL="285750" indent="-285750">
              <a:buFont typeface="Wingdings" pitchFamily="2" charset="2"/>
              <a:buChar char="Ø"/>
              <a:defRPr/>
            </a:pPr>
            <a:r>
              <a:rPr lang="pl-PL" dirty="0"/>
              <a:t>tylko w międzywojniu zmiany </a:t>
            </a:r>
            <a:r>
              <a:rPr lang="pl-PL" dirty="0" err="1">
                <a:solidFill>
                  <a:srgbClr val="00B0F0"/>
                </a:solidFill>
              </a:rPr>
              <a:t>nieideolo</a:t>
            </a:r>
            <a:r>
              <a:rPr lang="pl-PL" dirty="0"/>
              <a:t> przeważały</a:t>
            </a:r>
          </a:p>
          <a:p>
            <a:pPr>
              <a:defRPr/>
            </a:pPr>
            <a:endParaRPr lang="pl-PL" dirty="0"/>
          </a:p>
        </p:txBody>
      </p:sp>
      <p:pic>
        <p:nvPicPr>
          <p:cNvPr id="27652" name="Obraz 3">
            <a:extLst>
              <a:ext uri="{FF2B5EF4-FFF2-40B4-BE49-F238E27FC236}">
                <a16:creationId xmlns:a16="http://schemas.microsoft.com/office/drawing/2014/main" id="{ADD7C342-98C7-974B-8DEC-12BAFD54E4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091" t="15820" r="64302" b="31091"/>
          <a:stretch>
            <a:fillRect/>
          </a:stretch>
        </p:blipFill>
        <p:spPr bwMode="auto">
          <a:xfrm>
            <a:off x="5922963" y="1862138"/>
            <a:ext cx="3055937" cy="442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pole tekstowe 1">
            <a:extLst>
              <a:ext uri="{FF2B5EF4-FFF2-40B4-BE49-F238E27FC236}">
                <a16:creationId xmlns:a16="http://schemas.microsoft.com/office/drawing/2014/main" id="{830D9A84-83AA-C64E-81FA-A3A95ABDE507}"/>
              </a:ext>
            </a:extLst>
          </p:cNvPr>
          <p:cNvSpPr txBox="1">
            <a:spLocks noChangeArrowheads="1"/>
          </p:cNvSpPr>
          <p:nvPr/>
        </p:nvSpPr>
        <p:spPr bwMode="auto">
          <a:xfrm>
            <a:off x="6788150" y="6310313"/>
            <a:ext cx="158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a:t>Bundesarchiv</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AC2C5AA2-7AEA-C64E-871A-E457E2C3DD66}"/>
              </a:ext>
            </a:extLst>
          </p:cNvPr>
          <p:cNvSpPr>
            <a:spLocks noGrp="1" noChangeArrowheads="1"/>
          </p:cNvSpPr>
          <p:nvPr>
            <p:ph type="title"/>
          </p:nvPr>
        </p:nvSpPr>
        <p:spPr/>
        <p:txBody>
          <a:bodyPr/>
          <a:lstStyle/>
          <a:p>
            <a:r>
              <a:rPr lang="pl-PL" altLang="pl-PL" sz="3600" b="1"/>
              <a:t>ZMIANY W PRZESTRZENI</a:t>
            </a:r>
          </a:p>
        </p:txBody>
      </p:sp>
      <p:grpSp>
        <p:nvGrpSpPr>
          <p:cNvPr id="28675" name="Group 11">
            <a:extLst>
              <a:ext uri="{FF2B5EF4-FFF2-40B4-BE49-F238E27FC236}">
                <a16:creationId xmlns:a16="http://schemas.microsoft.com/office/drawing/2014/main" id="{6F2D1EEE-105F-D046-9F3E-05A5561AEE30}"/>
              </a:ext>
            </a:extLst>
          </p:cNvPr>
          <p:cNvGrpSpPr>
            <a:grpSpLocks/>
          </p:cNvGrpSpPr>
          <p:nvPr/>
        </p:nvGrpSpPr>
        <p:grpSpPr bwMode="auto">
          <a:xfrm>
            <a:off x="341313" y="1898650"/>
            <a:ext cx="8628062" cy="2290763"/>
            <a:chOff x="1681647" y="4239792"/>
            <a:chExt cx="8628520" cy="2290951"/>
          </a:xfrm>
        </p:grpSpPr>
        <p:pic>
          <p:nvPicPr>
            <p:cNvPr id="28687" name="Picture 12">
              <a:extLst>
                <a:ext uri="{FF2B5EF4-FFF2-40B4-BE49-F238E27FC236}">
                  <a16:creationId xmlns:a16="http://schemas.microsoft.com/office/drawing/2014/main" id="{AF1E772A-E007-D94F-9394-8E465A74C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212" t="9727" r="7509" b="8826"/>
            <a:stretch>
              <a:fillRect/>
            </a:stretch>
          </p:blipFill>
          <p:spPr bwMode="auto">
            <a:xfrm>
              <a:off x="1681647" y="4239792"/>
              <a:ext cx="2101172" cy="185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13">
              <a:extLst>
                <a:ext uri="{FF2B5EF4-FFF2-40B4-BE49-F238E27FC236}">
                  <a16:creationId xmlns:a16="http://schemas.microsoft.com/office/drawing/2014/main" id="{26A19FB3-3510-5841-B96B-90E38052A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9902" y="4304646"/>
              <a:ext cx="2070409" cy="191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Picture 14">
              <a:extLst>
                <a:ext uri="{FF2B5EF4-FFF2-40B4-BE49-F238E27FC236}">
                  <a16:creationId xmlns:a16="http://schemas.microsoft.com/office/drawing/2014/main" id="{8CF62D52-9758-A040-B0B9-C3C373D6E8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6002" y="4308642"/>
              <a:ext cx="1993900" cy="203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0" name="Picture 15">
              <a:extLst>
                <a:ext uri="{FF2B5EF4-FFF2-40B4-BE49-F238E27FC236}">
                  <a16:creationId xmlns:a16="http://schemas.microsoft.com/office/drawing/2014/main" id="{98430515-3FCC-9145-B2D0-33547A0ACA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4086" y="4429698"/>
              <a:ext cx="1906081" cy="183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1" name="TextBox 16">
              <a:extLst>
                <a:ext uri="{FF2B5EF4-FFF2-40B4-BE49-F238E27FC236}">
                  <a16:creationId xmlns:a16="http://schemas.microsoft.com/office/drawing/2014/main" id="{63CE4815-DBA6-5347-A309-2B9B7E306D25}"/>
                </a:ext>
              </a:extLst>
            </p:cNvPr>
            <p:cNvSpPr txBox="1">
              <a:spLocks noChangeArrowheads="1"/>
            </p:cNvSpPr>
            <p:nvPr/>
          </p:nvSpPr>
          <p:spPr bwMode="auto">
            <a:xfrm>
              <a:off x="1992183" y="6130162"/>
              <a:ext cx="1471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a:solidFill>
                    <a:srgbClr val="002060"/>
                  </a:solidFill>
                </a:rPr>
                <a:t>1916-1926</a:t>
              </a:r>
            </a:p>
          </p:txBody>
        </p:sp>
        <p:sp>
          <p:nvSpPr>
            <p:cNvPr id="28692" name="TextBox 17">
              <a:extLst>
                <a:ext uri="{FF2B5EF4-FFF2-40B4-BE49-F238E27FC236}">
                  <a16:creationId xmlns:a16="http://schemas.microsoft.com/office/drawing/2014/main" id="{4D1A4A9D-B500-7243-9723-B5887526DDF2}"/>
                </a:ext>
              </a:extLst>
            </p:cNvPr>
            <p:cNvSpPr txBox="1">
              <a:spLocks noChangeArrowheads="1"/>
            </p:cNvSpPr>
            <p:nvPr/>
          </p:nvSpPr>
          <p:spPr bwMode="auto">
            <a:xfrm>
              <a:off x="4166594" y="6075919"/>
              <a:ext cx="1471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a:solidFill>
                    <a:srgbClr val="002060"/>
                  </a:solidFill>
                </a:rPr>
                <a:t>1927-1938</a:t>
              </a:r>
            </a:p>
          </p:txBody>
        </p:sp>
        <p:sp>
          <p:nvSpPr>
            <p:cNvPr id="28693" name="TextBox 18">
              <a:extLst>
                <a:ext uri="{FF2B5EF4-FFF2-40B4-BE49-F238E27FC236}">
                  <a16:creationId xmlns:a16="http://schemas.microsoft.com/office/drawing/2014/main" id="{7166BAB6-3678-2C47-A159-A41BB143FBFD}"/>
                </a:ext>
              </a:extLst>
            </p:cNvPr>
            <p:cNvSpPr txBox="1">
              <a:spLocks noChangeArrowheads="1"/>
            </p:cNvSpPr>
            <p:nvPr/>
          </p:nvSpPr>
          <p:spPr bwMode="auto">
            <a:xfrm>
              <a:off x="6588170" y="6075919"/>
              <a:ext cx="1471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a:solidFill>
                    <a:srgbClr val="002060"/>
                  </a:solidFill>
                </a:rPr>
                <a:t>1939-1944</a:t>
              </a:r>
            </a:p>
          </p:txBody>
        </p:sp>
        <p:sp>
          <p:nvSpPr>
            <p:cNvPr id="28694" name="TextBox 19">
              <a:extLst>
                <a:ext uri="{FF2B5EF4-FFF2-40B4-BE49-F238E27FC236}">
                  <a16:creationId xmlns:a16="http://schemas.microsoft.com/office/drawing/2014/main" id="{CB328703-93D1-2648-A95C-B291644C2004}"/>
                </a:ext>
              </a:extLst>
            </p:cNvPr>
            <p:cNvSpPr txBox="1">
              <a:spLocks noChangeArrowheads="1"/>
            </p:cNvSpPr>
            <p:nvPr/>
          </p:nvSpPr>
          <p:spPr bwMode="auto">
            <a:xfrm>
              <a:off x="8654411" y="6161411"/>
              <a:ext cx="1471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a:solidFill>
                    <a:srgbClr val="002060"/>
                  </a:solidFill>
                </a:rPr>
                <a:t>1945-1955</a:t>
              </a:r>
            </a:p>
          </p:txBody>
        </p:sp>
      </p:grpSp>
      <p:grpSp>
        <p:nvGrpSpPr>
          <p:cNvPr id="28676" name="Group 20">
            <a:extLst>
              <a:ext uri="{FF2B5EF4-FFF2-40B4-BE49-F238E27FC236}">
                <a16:creationId xmlns:a16="http://schemas.microsoft.com/office/drawing/2014/main" id="{FA580660-3340-7E4E-9294-89E735118F78}"/>
              </a:ext>
            </a:extLst>
          </p:cNvPr>
          <p:cNvGrpSpPr>
            <a:grpSpLocks/>
          </p:cNvGrpSpPr>
          <p:nvPr/>
        </p:nvGrpSpPr>
        <p:grpSpPr bwMode="auto">
          <a:xfrm>
            <a:off x="341313" y="4238625"/>
            <a:ext cx="8345487" cy="2341563"/>
            <a:chOff x="885593" y="4184366"/>
            <a:chExt cx="9721179" cy="2399939"/>
          </a:xfrm>
        </p:grpSpPr>
        <p:sp>
          <p:nvSpPr>
            <p:cNvPr id="28677" name="TextBox 21">
              <a:extLst>
                <a:ext uri="{FF2B5EF4-FFF2-40B4-BE49-F238E27FC236}">
                  <a16:creationId xmlns:a16="http://schemas.microsoft.com/office/drawing/2014/main" id="{95DBCFA7-1D78-3F44-8042-9B8F50CE9139}"/>
                </a:ext>
              </a:extLst>
            </p:cNvPr>
            <p:cNvSpPr txBox="1">
              <a:spLocks noChangeArrowheads="1"/>
            </p:cNvSpPr>
            <p:nvPr/>
          </p:nvSpPr>
          <p:spPr bwMode="auto">
            <a:xfrm>
              <a:off x="885593" y="6209119"/>
              <a:ext cx="1471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a:solidFill>
                    <a:srgbClr val="002060"/>
                  </a:solidFill>
                </a:rPr>
                <a:t>1956-1969</a:t>
              </a:r>
            </a:p>
          </p:txBody>
        </p:sp>
        <p:sp>
          <p:nvSpPr>
            <p:cNvPr id="28678" name="TextBox 22">
              <a:extLst>
                <a:ext uri="{FF2B5EF4-FFF2-40B4-BE49-F238E27FC236}">
                  <a16:creationId xmlns:a16="http://schemas.microsoft.com/office/drawing/2014/main" id="{3373DCB8-BF05-8D4A-BE4C-FCD3BA510F92}"/>
                </a:ext>
              </a:extLst>
            </p:cNvPr>
            <p:cNvSpPr txBox="1">
              <a:spLocks noChangeArrowheads="1"/>
            </p:cNvSpPr>
            <p:nvPr/>
          </p:nvSpPr>
          <p:spPr bwMode="auto">
            <a:xfrm>
              <a:off x="2656334" y="6209119"/>
              <a:ext cx="1471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a:solidFill>
                    <a:srgbClr val="002060"/>
                  </a:solidFill>
                </a:rPr>
                <a:t>1970-1979</a:t>
              </a:r>
            </a:p>
          </p:txBody>
        </p:sp>
        <p:sp>
          <p:nvSpPr>
            <p:cNvPr id="28679" name="TextBox 23">
              <a:extLst>
                <a:ext uri="{FF2B5EF4-FFF2-40B4-BE49-F238E27FC236}">
                  <a16:creationId xmlns:a16="http://schemas.microsoft.com/office/drawing/2014/main" id="{3CFD4B2B-7A4C-354E-A8A6-85A0E7591D21}"/>
                </a:ext>
              </a:extLst>
            </p:cNvPr>
            <p:cNvSpPr txBox="1">
              <a:spLocks noChangeArrowheads="1"/>
            </p:cNvSpPr>
            <p:nvPr/>
          </p:nvSpPr>
          <p:spPr bwMode="auto">
            <a:xfrm>
              <a:off x="4806789" y="6209119"/>
              <a:ext cx="1471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a:solidFill>
                    <a:srgbClr val="002060"/>
                  </a:solidFill>
                </a:rPr>
                <a:t>1980-1989</a:t>
              </a:r>
            </a:p>
          </p:txBody>
        </p:sp>
        <p:sp>
          <p:nvSpPr>
            <p:cNvPr id="28680" name="TextBox 24">
              <a:extLst>
                <a:ext uri="{FF2B5EF4-FFF2-40B4-BE49-F238E27FC236}">
                  <a16:creationId xmlns:a16="http://schemas.microsoft.com/office/drawing/2014/main" id="{253EFD44-510C-4B45-AD5B-2A3300219A0A}"/>
                </a:ext>
              </a:extLst>
            </p:cNvPr>
            <p:cNvSpPr txBox="1">
              <a:spLocks noChangeArrowheads="1"/>
            </p:cNvSpPr>
            <p:nvPr/>
          </p:nvSpPr>
          <p:spPr bwMode="auto">
            <a:xfrm>
              <a:off x="7011862" y="6209119"/>
              <a:ext cx="1471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a:solidFill>
                    <a:srgbClr val="002060"/>
                  </a:solidFill>
                </a:rPr>
                <a:t>1990-2004</a:t>
              </a:r>
            </a:p>
          </p:txBody>
        </p:sp>
        <p:pic>
          <p:nvPicPr>
            <p:cNvPr id="28681" name="Picture 25">
              <a:extLst>
                <a:ext uri="{FF2B5EF4-FFF2-40B4-BE49-F238E27FC236}">
                  <a16:creationId xmlns:a16="http://schemas.microsoft.com/office/drawing/2014/main" id="{864CC802-3D0E-224B-B5D6-5D075E4AC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2386" y="4319484"/>
              <a:ext cx="1487334" cy="159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26">
              <a:extLst>
                <a:ext uri="{FF2B5EF4-FFF2-40B4-BE49-F238E27FC236}">
                  <a16:creationId xmlns:a16="http://schemas.microsoft.com/office/drawing/2014/main" id="{343F2EE8-8304-F349-B641-C0A818C34E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5643" y="4416993"/>
              <a:ext cx="1730068" cy="176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27">
              <a:extLst>
                <a:ext uri="{FF2B5EF4-FFF2-40B4-BE49-F238E27FC236}">
                  <a16:creationId xmlns:a16="http://schemas.microsoft.com/office/drawing/2014/main" id="{9BE318B4-273F-1E4F-B109-D226196E7E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5399"/>
            <a:stretch>
              <a:fillRect/>
            </a:stretch>
          </p:blipFill>
          <p:spPr bwMode="auto">
            <a:xfrm>
              <a:off x="4490947" y="4357755"/>
              <a:ext cx="2029097" cy="193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28">
              <a:extLst>
                <a:ext uri="{FF2B5EF4-FFF2-40B4-BE49-F238E27FC236}">
                  <a16:creationId xmlns:a16="http://schemas.microsoft.com/office/drawing/2014/main" id="{19A97A28-947A-2A42-8292-E9842B262E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1736" y="4184366"/>
              <a:ext cx="1887179" cy="197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29">
              <a:extLst>
                <a:ext uri="{FF2B5EF4-FFF2-40B4-BE49-F238E27FC236}">
                  <a16:creationId xmlns:a16="http://schemas.microsoft.com/office/drawing/2014/main" id="{7C02F773-C67F-C14F-A46C-D6E40CFC0C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04838" y="4475299"/>
              <a:ext cx="2067109" cy="170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TextBox 30">
              <a:extLst>
                <a:ext uri="{FF2B5EF4-FFF2-40B4-BE49-F238E27FC236}">
                  <a16:creationId xmlns:a16="http://schemas.microsoft.com/office/drawing/2014/main" id="{6AD1C00E-F86C-E547-806A-2ED93CCF426C}"/>
                </a:ext>
              </a:extLst>
            </p:cNvPr>
            <p:cNvSpPr txBox="1">
              <a:spLocks noChangeArrowheads="1"/>
            </p:cNvSpPr>
            <p:nvPr/>
          </p:nvSpPr>
          <p:spPr bwMode="auto">
            <a:xfrm>
              <a:off x="9135631" y="6214973"/>
              <a:ext cx="1471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a:solidFill>
                    <a:srgbClr val="002060"/>
                  </a:solidFill>
                </a:rPr>
                <a:t>2005-2018</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58683B83-47A3-DE41-B381-8D02BA63A7FB}"/>
              </a:ext>
            </a:extLst>
          </p:cNvPr>
          <p:cNvSpPr>
            <a:spLocks noGrp="1" noChangeArrowheads="1"/>
          </p:cNvSpPr>
          <p:nvPr>
            <p:ph type="title"/>
          </p:nvPr>
        </p:nvSpPr>
        <p:spPr/>
        <p:txBody>
          <a:bodyPr/>
          <a:lstStyle/>
          <a:p>
            <a:r>
              <a:rPr lang="pl-PL" altLang="pl-PL" sz="3600" b="1"/>
              <a:t>WZORY PRZESTRZENNE</a:t>
            </a:r>
          </a:p>
        </p:txBody>
      </p:sp>
      <p:sp>
        <p:nvSpPr>
          <p:cNvPr id="29699" name="Content Placeholder 2">
            <a:extLst>
              <a:ext uri="{FF2B5EF4-FFF2-40B4-BE49-F238E27FC236}">
                <a16:creationId xmlns:a16="http://schemas.microsoft.com/office/drawing/2014/main" id="{E8545804-A6B3-4E4A-A5D0-9D830E8E2D28}"/>
              </a:ext>
            </a:extLst>
          </p:cNvPr>
          <p:cNvSpPr>
            <a:spLocks noGrp="1" noChangeArrowheads="1"/>
          </p:cNvSpPr>
          <p:nvPr>
            <p:ph idx="1"/>
          </p:nvPr>
        </p:nvSpPr>
        <p:spPr bwMode="auto">
          <a:xfrm>
            <a:off x="71438" y="1987550"/>
            <a:ext cx="5851525" cy="3597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 typeface="Arial" panose="020B0604020202020204" pitchFamily="34" charset="0"/>
              <a:buNone/>
            </a:pPr>
            <a:r>
              <a:rPr lang="pl-PL" altLang="pl-PL"/>
              <a:t>Nazwy </a:t>
            </a:r>
            <a:r>
              <a:rPr lang="pl-PL" altLang="pl-PL">
                <a:solidFill>
                  <a:srgbClr val="FF0000"/>
                </a:solidFill>
              </a:rPr>
              <a:t>ideologiczne</a:t>
            </a:r>
            <a:r>
              <a:rPr lang="pl-PL" altLang="pl-PL"/>
              <a:t> przeważają: </a:t>
            </a:r>
          </a:p>
          <a:p>
            <a:pPr lvl="1" indent="-342900">
              <a:buFont typeface="Arial" panose="020B0604020202020204" pitchFamily="34" charset="0"/>
              <a:buChar char="•"/>
            </a:pPr>
            <a:r>
              <a:rPr lang="pl-PL" altLang="pl-PL" sz="2200"/>
              <a:t>w centrum (ale: osiedla socjalistyczne)</a:t>
            </a:r>
          </a:p>
          <a:p>
            <a:pPr lvl="1" indent="-342900">
              <a:buFont typeface="Arial" panose="020B0604020202020204" pitchFamily="34" charset="0"/>
              <a:buChar char="•"/>
            </a:pPr>
            <a:r>
              <a:rPr lang="pl-PL" altLang="pl-PL" sz="2200"/>
              <a:t>na głównych drogach wyjazdowych </a:t>
            </a:r>
            <a:br>
              <a:rPr lang="pl-PL" altLang="pl-PL" sz="2200"/>
            </a:br>
            <a:r>
              <a:rPr lang="pl-PL" altLang="pl-PL" sz="2200"/>
              <a:t>z miasta</a:t>
            </a:r>
          </a:p>
          <a:p>
            <a:pPr lvl="1" indent="-342900">
              <a:buFont typeface="Arial" panose="020B0604020202020204" pitchFamily="34" charset="0"/>
              <a:buChar char="•"/>
            </a:pPr>
            <a:r>
              <a:rPr lang="pl-PL" altLang="pl-PL" sz="2200"/>
              <a:t>na obwodnicach</a:t>
            </a:r>
          </a:p>
          <a:p>
            <a:pPr marL="0" indent="0">
              <a:buFont typeface="Arial" panose="020B0604020202020204" pitchFamily="34" charset="0"/>
              <a:buNone/>
            </a:pPr>
            <a:endParaRPr lang="pl-PL" altLang="pl-PL"/>
          </a:p>
        </p:txBody>
      </p:sp>
      <p:pic>
        <p:nvPicPr>
          <p:cNvPr id="29700" name="Obraz 3">
            <a:extLst>
              <a:ext uri="{FF2B5EF4-FFF2-40B4-BE49-F238E27FC236}">
                <a16:creationId xmlns:a16="http://schemas.microsoft.com/office/drawing/2014/main" id="{AF852F91-7340-5A4E-9AD7-67CCD88EC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25" y="1987550"/>
            <a:ext cx="338137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4A516869-37B0-6045-AB69-E58B96956EF8}"/>
              </a:ext>
            </a:extLst>
          </p:cNvPr>
          <p:cNvSpPr>
            <a:spLocks noGrp="1" noChangeArrowheads="1"/>
          </p:cNvSpPr>
          <p:nvPr>
            <p:ph type="title"/>
          </p:nvPr>
        </p:nvSpPr>
        <p:spPr/>
        <p:txBody>
          <a:bodyPr/>
          <a:lstStyle/>
          <a:p>
            <a:r>
              <a:rPr lang="pl-PL" altLang="pl-PL" sz="3600" b="1" u="sng"/>
              <a:t>ZBĄSZYŃ: </a:t>
            </a:r>
            <a:r>
              <a:rPr lang="pl-PL" altLang="pl-PL" sz="3600" b="1"/>
              <a:t>ZMIANY W CZASIE</a:t>
            </a:r>
            <a:endParaRPr lang="pl-PL" altLang="pl-PL" sz="3600" b="1" u="sng"/>
          </a:p>
        </p:txBody>
      </p:sp>
      <p:pic>
        <p:nvPicPr>
          <p:cNvPr id="30723" name="Obraz 5">
            <a:extLst>
              <a:ext uri="{FF2B5EF4-FFF2-40B4-BE49-F238E27FC236}">
                <a16:creationId xmlns:a16="http://schemas.microsoft.com/office/drawing/2014/main" id="{A7AC7741-E189-C147-8970-F521B6CDD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167" r="6874"/>
          <a:stretch>
            <a:fillRect/>
          </a:stretch>
        </p:blipFill>
        <p:spPr bwMode="auto">
          <a:xfrm>
            <a:off x="161925" y="4930775"/>
            <a:ext cx="20701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Obraz 9">
            <a:extLst>
              <a:ext uri="{FF2B5EF4-FFF2-40B4-BE49-F238E27FC236}">
                <a16:creationId xmlns:a16="http://schemas.microsoft.com/office/drawing/2014/main" id="{C4B54A95-20F4-254F-A829-024C483C9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72" t="25140" r="5214" b="34363"/>
          <a:stretch>
            <a:fillRect/>
          </a:stretch>
        </p:blipFill>
        <p:spPr bwMode="auto">
          <a:xfrm>
            <a:off x="5759450" y="4919663"/>
            <a:ext cx="3330575"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Obraz 13">
            <a:extLst>
              <a:ext uri="{FF2B5EF4-FFF2-40B4-BE49-F238E27FC236}">
                <a16:creationId xmlns:a16="http://schemas.microsoft.com/office/drawing/2014/main" id="{64944AD6-550D-844B-808A-46161A105F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707" t="3952" r="11967" b="45914"/>
          <a:stretch>
            <a:fillRect/>
          </a:stretch>
        </p:blipFill>
        <p:spPr bwMode="auto">
          <a:xfrm>
            <a:off x="2330450" y="4919663"/>
            <a:ext cx="333057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Chart 2">
            <a:extLst>
              <a:ext uri="{FF2B5EF4-FFF2-40B4-BE49-F238E27FC236}">
                <a16:creationId xmlns:a16="http://schemas.microsoft.com/office/drawing/2014/main" id="{D3FFB2C5-D604-F542-92E5-9B433523EB73}"/>
              </a:ext>
            </a:extLst>
          </p:cNvPr>
          <p:cNvGraphicFramePr>
            <a:graphicFrameLocks/>
          </p:cNvGraphicFramePr>
          <p:nvPr/>
        </p:nvGraphicFramePr>
        <p:xfrm>
          <a:off x="530925" y="1628760"/>
          <a:ext cx="8082149" cy="2816569"/>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DF63BBE0-D10C-7C4A-9770-0E0AF8859262}"/>
              </a:ext>
            </a:extLst>
          </p:cNvPr>
          <p:cNvSpPr>
            <a:spLocks noGrp="1" noChangeArrowheads="1"/>
          </p:cNvSpPr>
          <p:nvPr>
            <p:ph type="title"/>
          </p:nvPr>
        </p:nvSpPr>
        <p:spPr/>
        <p:txBody>
          <a:bodyPr/>
          <a:lstStyle/>
          <a:p>
            <a:r>
              <a:rPr lang="pl-PL" altLang="pl-PL" sz="3000" b="1" u="sng"/>
              <a:t>SŁUBICE: </a:t>
            </a:r>
            <a:r>
              <a:rPr lang="pl-PL" altLang="pl-PL" sz="3000" b="1"/>
              <a:t>ZMIANY  W PRZESTRZENI</a:t>
            </a:r>
          </a:p>
        </p:txBody>
      </p:sp>
      <p:pic>
        <p:nvPicPr>
          <p:cNvPr id="31747" name="Picture 4">
            <a:extLst>
              <a:ext uri="{FF2B5EF4-FFF2-40B4-BE49-F238E27FC236}">
                <a16:creationId xmlns:a16="http://schemas.microsoft.com/office/drawing/2014/main" id="{74824C17-43CD-264B-8CBC-AB6AF59DCA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295" b="12415"/>
          <a:stretch>
            <a:fillRect/>
          </a:stretch>
        </p:blipFill>
        <p:spPr bwMode="auto">
          <a:xfrm>
            <a:off x="0" y="1955800"/>
            <a:ext cx="4094163"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91E6F5B-6293-A743-926C-B09EA7F4D680}"/>
              </a:ext>
            </a:extLst>
          </p:cNvPr>
          <p:cNvSpPr txBox="1"/>
          <p:nvPr/>
        </p:nvSpPr>
        <p:spPr>
          <a:xfrm>
            <a:off x="4094163" y="1971675"/>
            <a:ext cx="5049837" cy="3324225"/>
          </a:xfrm>
          <a:prstGeom prst="rect">
            <a:avLst/>
          </a:prstGeom>
          <a:noFill/>
        </p:spPr>
        <p:txBody>
          <a:bodyPr>
            <a:spAutoFit/>
          </a:bodyPr>
          <a:lstStyle/>
          <a:p>
            <a:pPr>
              <a:defRPr/>
            </a:pPr>
            <a:r>
              <a:rPr lang="pl-PL" sz="2400" dirty="0"/>
              <a:t>Po zajęciu miasta przez polską administrację zmieniono większość z 63 nazw ulic:</a:t>
            </a:r>
          </a:p>
          <a:p>
            <a:pPr marL="342900" indent="-342900">
              <a:buFont typeface="Arial" panose="020B0604020202020204" pitchFamily="34" charset="0"/>
              <a:buChar char="•"/>
              <a:defRPr/>
            </a:pPr>
            <a:r>
              <a:rPr lang="pl-PL" sz="2200" dirty="0"/>
              <a:t>6 przetłumaczono</a:t>
            </a:r>
          </a:p>
          <a:p>
            <a:pPr marL="342900" indent="-342900">
              <a:buFont typeface="Arial" panose="020B0604020202020204" pitchFamily="34" charset="0"/>
              <a:buChar char="•"/>
              <a:defRPr/>
            </a:pPr>
            <a:r>
              <a:rPr lang="pl-PL" sz="2200" dirty="0"/>
              <a:t>15 zmieniono na </a:t>
            </a:r>
            <a:r>
              <a:rPr lang="pl-PL" sz="2200" dirty="0" err="1">
                <a:solidFill>
                  <a:srgbClr val="00B0F0"/>
                </a:solidFill>
              </a:rPr>
              <a:t>nieideologiczne</a:t>
            </a:r>
            <a:endParaRPr lang="pl-PL" sz="2200" dirty="0">
              <a:solidFill>
                <a:srgbClr val="00B0F0"/>
              </a:solidFill>
            </a:endParaRPr>
          </a:p>
          <a:p>
            <a:pPr marL="342900" indent="-342900">
              <a:buFont typeface="Arial" panose="020B0604020202020204" pitchFamily="34" charset="0"/>
              <a:buChar char="•"/>
              <a:defRPr/>
            </a:pPr>
            <a:r>
              <a:rPr lang="pl-PL" sz="2200" dirty="0"/>
              <a:t>42 zmieniono na </a:t>
            </a:r>
            <a:r>
              <a:rPr lang="pl-PL" sz="2200" dirty="0">
                <a:solidFill>
                  <a:srgbClr val="FF0000"/>
                </a:solidFill>
              </a:rPr>
              <a:t>ideologiczne</a:t>
            </a:r>
          </a:p>
          <a:p>
            <a:pPr>
              <a:defRPr/>
            </a:pPr>
            <a:endParaRPr lang="pl-PL" sz="2400" dirty="0"/>
          </a:p>
          <a:p>
            <a:pPr>
              <a:defRPr/>
            </a:pPr>
            <a:r>
              <a:rPr lang="pl-PL" sz="2400" dirty="0"/>
              <a:t>Zmiany „dywanowe” nie układają się we wzory przestrzenne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ytuł 2">
            <a:extLst>
              <a:ext uri="{FF2B5EF4-FFF2-40B4-BE49-F238E27FC236}">
                <a16:creationId xmlns:a16="http://schemas.microsoft.com/office/drawing/2014/main" id="{16EB0FD4-9793-C045-9EA6-C40A7DA855BB}"/>
              </a:ext>
            </a:extLst>
          </p:cNvPr>
          <p:cNvSpPr>
            <a:spLocks noGrp="1" noChangeArrowheads="1"/>
          </p:cNvSpPr>
          <p:nvPr>
            <p:ph type="title"/>
          </p:nvPr>
        </p:nvSpPr>
        <p:spPr/>
        <p:txBody>
          <a:bodyPr/>
          <a:lstStyle/>
          <a:p>
            <a:r>
              <a:rPr lang="pl-PL" altLang="pl-PL" sz="3600" b="1"/>
              <a:t>ZAŁOŻENIA </a:t>
            </a:r>
          </a:p>
        </p:txBody>
      </p:sp>
      <p:sp>
        <p:nvSpPr>
          <p:cNvPr id="10243" name="Symbol zastępczy zawartości 3">
            <a:extLst>
              <a:ext uri="{FF2B5EF4-FFF2-40B4-BE49-F238E27FC236}">
                <a16:creationId xmlns:a16="http://schemas.microsoft.com/office/drawing/2014/main" id="{44F57B75-C241-9847-A5A6-7F7B368252E5}"/>
              </a:ext>
            </a:extLst>
          </p:cNvPr>
          <p:cNvSpPr>
            <a:spLocks noGrp="1" noChangeArrowheads="1"/>
          </p:cNvSpPr>
          <p:nvPr>
            <p:ph idx="1"/>
          </p:nvPr>
        </p:nvSpPr>
        <p:spPr bwMode="auto">
          <a:xfrm>
            <a:off x="457200" y="1808163"/>
            <a:ext cx="8435975" cy="459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 typeface="Arial" panose="020B0604020202020204" pitchFamily="34" charset="0"/>
              <a:buNone/>
            </a:pPr>
            <a:r>
              <a:rPr lang="pl-PL" altLang="pl-PL"/>
              <a:t>Nadawanie ulicom, placom, skwerom i alejom nazwisk ważnych postaci i wydarzeń to jedna z </a:t>
            </a:r>
            <a:r>
              <a:rPr lang="pl-PL" altLang="pl-PL" b="1"/>
              <a:t>form upamiętnienia</a:t>
            </a:r>
            <a:endParaRPr lang="pl-PL" altLang="pl-PL"/>
          </a:p>
          <a:p>
            <a:pPr marL="0" indent="0"/>
            <a:endParaRPr lang="pl-PL" altLang="pl-PL"/>
          </a:p>
          <a:p>
            <a:pPr marL="0" indent="0">
              <a:buFont typeface="Arial" panose="020B0604020202020204" pitchFamily="34" charset="0"/>
              <a:buNone/>
            </a:pPr>
            <a:r>
              <a:rPr lang="pl-PL" altLang="pl-PL"/>
              <a:t>Na praktyki nazewnicze wpływ mają:</a:t>
            </a:r>
          </a:p>
          <a:p>
            <a:pPr lvl="1">
              <a:buFont typeface="Arial" panose="020B0604020202020204" pitchFamily="34" charset="0"/>
              <a:buChar char="•"/>
            </a:pPr>
            <a:r>
              <a:rPr lang="pl-PL" altLang="pl-PL" sz="2400"/>
              <a:t>czynniki </a:t>
            </a:r>
            <a:r>
              <a:rPr lang="pl-PL" altLang="pl-PL" sz="2400" b="1"/>
              <a:t>ideologiczne</a:t>
            </a:r>
            <a:r>
              <a:rPr lang="pl-PL" altLang="pl-PL" sz="2400"/>
              <a:t> (ustrój polityczny)</a:t>
            </a:r>
          </a:p>
          <a:p>
            <a:pPr lvl="1">
              <a:buFont typeface="Arial" panose="020B0604020202020204" pitchFamily="34" charset="0"/>
              <a:buChar char="•"/>
            </a:pPr>
            <a:r>
              <a:rPr lang="pl-PL" altLang="pl-PL" sz="2400"/>
              <a:t>czynniki </a:t>
            </a:r>
            <a:r>
              <a:rPr lang="pl-PL" altLang="pl-PL" sz="2400" b="1"/>
              <a:t>przestrzenne</a:t>
            </a:r>
            <a:r>
              <a:rPr lang="pl-PL" altLang="pl-PL" sz="2400"/>
              <a:t> (długość ulic i ich usytuowanie: centrum vs. peryferia)</a:t>
            </a:r>
          </a:p>
          <a:p>
            <a:pPr lvl="1">
              <a:buFont typeface="Arial" panose="020B0604020202020204" pitchFamily="34" charset="0"/>
              <a:buChar char="•"/>
            </a:pPr>
            <a:r>
              <a:rPr lang="pl-PL" altLang="pl-PL" sz="2400">
                <a:solidFill>
                  <a:srgbClr val="C00000"/>
                </a:solidFill>
              </a:rPr>
              <a:t>czynniki </a:t>
            </a:r>
            <a:r>
              <a:rPr lang="pl-PL" altLang="pl-PL" sz="2400" b="1">
                <a:solidFill>
                  <a:srgbClr val="C00000"/>
                </a:solidFill>
              </a:rPr>
              <a:t>społeczne</a:t>
            </a:r>
            <a:r>
              <a:rPr lang="pl-PL" altLang="pl-PL" sz="2400">
                <a:solidFill>
                  <a:srgbClr val="C00000"/>
                </a:solidFill>
              </a:rPr>
              <a:t> (działalność grup dążących do upamiętnienia jakiegoś wydarzenia/osoby; sprawność instytucji państwowych, etc.) </a:t>
            </a:r>
          </a:p>
          <a:p>
            <a:pPr lvl="1">
              <a:buFont typeface="Arial" panose="020B0604020202020204" pitchFamily="34" charset="0"/>
              <a:buChar char="•"/>
            </a:pPr>
            <a:endParaRPr lang="pl-PL" altLang="pl-PL" sz="2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a:extLst>
              <a:ext uri="{FF2B5EF4-FFF2-40B4-BE49-F238E27FC236}">
                <a16:creationId xmlns:a16="http://schemas.microsoft.com/office/drawing/2014/main" id="{5D0AC8AC-9FD6-7B42-84BE-31572D4A85EC}"/>
              </a:ext>
            </a:extLst>
          </p:cNvPr>
          <p:cNvSpPr>
            <a:spLocks noGrp="1" noChangeArrowheads="1"/>
          </p:cNvSpPr>
          <p:nvPr>
            <p:ph type="ctrTitle"/>
          </p:nvPr>
        </p:nvSpPr>
        <p:spPr>
          <a:xfrm>
            <a:off x="161925" y="2528888"/>
            <a:ext cx="8820150" cy="1470025"/>
          </a:xfrm>
          <a:solidFill>
            <a:schemeClr val="tx2">
              <a:lumMod val="75000"/>
            </a:schemeClr>
          </a:solidFill>
        </p:spPr>
        <p:txBody>
          <a:bodyPr/>
          <a:lstStyle/>
          <a:p>
            <a:pPr>
              <a:defRPr/>
            </a:pPr>
            <a:r>
              <a:rPr lang="pl-PL" altLang="pl-PL" sz="6000" b="1" dirty="0">
                <a:solidFill>
                  <a:schemeClr val="bg1"/>
                </a:solidFill>
              </a:rPr>
              <a:t>WYNIKI </a:t>
            </a:r>
            <a:r>
              <a:rPr lang="pl-PL" altLang="pl-PL" sz="6000" b="1" u="sng" dirty="0">
                <a:solidFill>
                  <a:schemeClr val="bg1"/>
                </a:solidFill>
              </a:rPr>
              <a:t>JAKOŚCIOWE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39EB107E-CF9A-6448-9F61-09EBBBED8474}"/>
              </a:ext>
            </a:extLst>
          </p:cNvPr>
          <p:cNvSpPr>
            <a:spLocks noGrp="1" noChangeArrowheads="1"/>
          </p:cNvSpPr>
          <p:nvPr>
            <p:ph type="title"/>
          </p:nvPr>
        </p:nvSpPr>
        <p:spPr/>
        <p:txBody>
          <a:bodyPr/>
          <a:lstStyle/>
          <a:p>
            <a:r>
              <a:rPr lang="pl-PL" altLang="pl-PL" sz="3600" b="1"/>
              <a:t>PYTANIA BADAWCZE</a:t>
            </a:r>
          </a:p>
        </p:txBody>
      </p:sp>
      <p:sp>
        <p:nvSpPr>
          <p:cNvPr id="3" name="Content Placeholder 2">
            <a:extLst>
              <a:ext uri="{FF2B5EF4-FFF2-40B4-BE49-F238E27FC236}">
                <a16:creationId xmlns:a16="http://schemas.microsoft.com/office/drawing/2014/main" id="{81E58934-C245-EF4B-B2D8-C3F57749E774}"/>
              </a:ext>
            </a:extLst>
          </p:cNvPr>
          <p:cNvSpPr>
            <a:spLocks noGrp="1"/>
          </p:cNvSpPr>
          <p:nvPr>
            <p:ph idx="1"/>
          </p:nvPr>
        </p:nvSpPr>
        <p:spPr>
          <a:xfrm>
            <a:off x="457200" y="2052638"/>
            <a:ext cx="8229600" cy="3870325"/>
          </a:xfrm>
        </p:spPr>
        <p:txBody>
          <a:bodyPr/>
          <a:lstStyle/>
          <a:p>
            <a:pPr marL="457200" indent="-457200">
              <a:buFont typeface="+mj-lt"/>
              <a:buAutoNum type="arabicParenR"/>
              <a:defRPr/>
            </a:pPr>
            <a:r>
              <a:rPr lang="pl-PL" i="1" dirty="0">
                <a:solidFill>
                  <a:srgbClr val="008000"/>
                </a:solidFill>
              </a:rPr>
              <a:t>W</a:t>
            </a:r>
            <a:r>
              <a:rPr lang="en-US" i="1" dirty="0">
                <a:solidFill>
                  <a:srgbClr val="008000"/>
                </a:solidFill>
              </a:rPr>
              <a:t> </a:t>
            </a:r>
            <a:r>
              <a:rPr lang="en-US" i="1" dirty="0" err="1">
                <a:solidFill>
                  <a:srgbClr val="008000"/>
                </a:solidFill>
              </a:rPr>
              <a:t>jaki</a:t>
            </a:r>
            <a:r>
              <a:rPr lang="en-US" i="1" dirty="0">
                <a:solidFill>
                  <a:srgbClr val="008000"/>
                </a:solidFill>
              </a:rPr>
              <a:t> </a:t>
            </a:r>
            <a:r>
              <a:rPr lang="en-US" i="1" dirty="0" err="1">
                <a:solidFill>
                  <a:srgbClr val="008000"/>
                </a:solidFill>
              </a:rPr>
              <a:t>sposób</a:t>
            </a:r>
            <a:r>
              <a:rPr lang="en-US" i="1" dirty="0">
                <a:solidFill>
                  <a:srgbClr val="008000"/>
                </a:solidFill>
              </a:rPr>
              <a:t> </a:t>
            </a:r>
            <a:r>
              <a:rPr lang="en-US" i="1" dirty="0" err="1">
                <a:solidFill>
                  <a:srgbClr val="008000"/>
                </a:solidFill>
              </a:rPr>
              <a:t>procedura</a:t>
            </a:r>
            <a:r>
              <a:rPr lang="en-US" i="1" dirty="0">
                <a:solidFill>
                  <a:srgbClr val="008000"/>
                </a:solidFill>
              </a:rPr>
              <a:t> </a:t>
            </a:r>
            <a:r>
              <a:rPr lang="en-US" i="1" dirty="0" err="1">
                <a:solidFill>
                  <a:srgbClr val="008000"/>
                </a:solidFill>
              </a:rPr>
              <a:t>przemianowywania</a:t>
            </a:r>
            <a:r>
              <a:rPr lang="en-US" i="1" dirty="0">
                <a:solidFill>
                  <a:srgbClr val="008000"/>
                </a:solidFill>
              </a:rPr>
              <a:t> </a:t>
            </a:r>
            <a:r>
              <a:rPr lang="en-US" i="1" dirty="0" err="1">
                <a:solidFill>
                  <a:srgbClr val="008000"/>
                </a:solidFill>
              </a:rPr>
              <a:t>ulic</a:t>
            </a:r>
            <a:r>
              <a:rPr lang="en-US" i="1" dirty="0">
                <a:solidFill>
                  <a:srgbClr val="008000"/>
                </a:solidFill>
              </a:rPr>
              <a:t> </a:t>
            </a:r>
            <a:r>
              <a:rPr lang="en-US" i="1" dirty="0" err="1">
                <a:solidFill>
                  <a:srgbClr val="008000"/>
                </a:solidFill>
              </a:rPr>
              <a:t>różni</a:t>
            </a:r>
            <a:r>
              <a:rPr lang="en-US" i="1" dirty="0">
                <a:solidFill>
                  <a:srgbClr val="008000"/>
                </a:solidFill>
              </a:rPr>
              <a:t> </a:t>
            </a:r>
            <a:r>
              <a:rPr lang="en-US" i="1" dirty="0" err="1">
                <a:solidFill>
                  <a:srgbClr val="008000"/>
                </a:solidFill>
              </a:rPr>
              <a:t>się</a:t>
            </a:r>
            <a:r>
              <a:rPr lang="en-US" i="1" dirty="0">
                <a:solidFill>
                  <a:srgbClr val="008000"/>
                </a:solidFill>
              </a:rPr>
              <a:t> w </a:t>
            </a:r>
            <a:r>
              <a:rPr lang="en-US" i="1" dirty="0" err="1">
                <a:solidFill>
                  <a:srgbClr val="008000"/>
                </a:solidFill>
              </a:rPr>
              <a:t>miastach</a:t>
            </a:r>
            <a:r>
              <a:rPr lang="en-US" i="1" dirty="0">
                <a:solidFill>
                  <a:srgbClr val="008000"/>
                </a:solidFill>
              </a:rPr>
              <a:t> w </a:t>
            </a:r>
            <a:r>
              <a:rPr lang="en-US" i="1" dirty="0" err="1">
                <a:solidFill>
                  <a:srgbClr val="008000"/>
                </a:solidFill>
              </a:rPr>
              <a:t>zależności</a:t>
            </a:r>
            <a:r>
              <a:rPr lang="en-US" i="1" dirty="0">
                <a:solidFill>
                  <a:srgbClr val="008000"/>
                </a:solidFill>
              </a:rPr>
              <a:t> od ich </a:t>
            </a:r>
            <a:r>
              <a:rPr lang="en-US" i="1" dirty="0" err="1">
                <a:solidFill>
                  <a:srgbClr val="008000"/>
                </a:solidFill>
              </a:rPr>
              <a:t>wielkości</a:t>
            </a:r>
            <a:r>
              <a:rPr lang="en-US" i="1" dirty="0">
                <a:solidFill>
                  <a:srgbClr val="008000"/>
                </a:solidFill>
              </a:rPr>
              <a:t>? (</a:t>
            </a:r>
            <a:r>
              <a:rPr lang="en-US" i="1" dirty="0" err="1">
                <a:solidFill>
                  <a:srgbClr val="008000"/>
                </a:solidFill>
              </a:rPr>
              <a:t>Poznań</a:t>
            </a:r>
            <a:r>
              <a:rPr lang="en-US" i="1" dirty="0">
                <a:solidFill>
                  <a:srgbClr val="008000"/>
                </a:solidFill>
              </a:rPr>
              <a:t> vs. </a:t>
            </a:r>
            <a:r>
              <a:rPr lang="en-US" i="1" dirty="0" err="1">
                <a:solidFill>
                  <a:srgbClr val="008000"/>
                </a:solidFill>
              </a:rPr>
              <a:t>Zbąszyń</a:t>
            </a:r>
            <a:r>
              <a:rPr lang="en-US" i="1" dirty="0">
                <a:solidFill>
                  <a:srgbClr val="008000"/>
                </a:solidFill>
              </a:rPr>
              <a:t> </a:t>
            </a:r>
            <a:r>
              <a:rPr lang="pl-PL" i="1" dirty="0">
                <a:solidFill>
                  <a:srgbClr val="008000"/>
                </a:solidFill>
              </a:rPr>
              <a:t>i</a:t>
            </a:r>
            <a:r>
              <a:rPr lang="en-US" i="1" dirty="0">
                <a:solidFill>
                  <a:srgbClr val="008000"/>
                </a:solidFill>
              </a:rPr>
              <a:t> </a:t>
            </a:r>
            <a:r>
              <a:rPr lang="en-US" i="1" dirty="0" err="1">
                <a:solidFill>
                  <a:srgbClr val="008000"/>
                </a:solidFill>
              </a:rPr>
              <a:t>Słubice</a:t>
            </a:r>
            <a:r>
              <a:rPr lang="en-US" i="1" dirty="0">
                <a:solidFill>
                  <a:srgbClr val="008000"/>
                </a:solidFill>
              </a:rPr>
              <a:t>)</a:t>
            </a:r>
            <a:endParaRPr lang="pl-PL" i="1" dirty="0">
              <a:solidFill>
                <a:srgbClr val="008000"/>
              </a:solidFill>
            </a:endParaRPr>
          </a:p>
          <a:p>
            <a:pPr lvl="1">
              <a:buFont typeface="Wingdings" panose="05000000000000000000" pitchFamily="2" charset="2"/>
              <a:buChar char="Ø"/>
              <a:defRPr/>
            </a:pPr>
            <a:r>
              <a:rPr lang="pl-PL" dirty="0"/>
              <a:t>Odpowiedź</a:t>
            </a:r>
            <a:r>
              <a:rPr lang="en-US" dirty="0"/>
              <a:t> </a:t>
            </a:r>
            <a:r>
              <a:rPr lang="en-US" dirty="0" err="1"/>
              <a:t>na</a:t>
            </a:r>
            <a:r>
              <a:rPr lang="en-US" dirty="0"/>
              <a:t> </a:t>
            </a:r>
            <a:r>
              <a:rPr lang="en-US" dirty="0" err="1"/>
              <a:t>podstawie</a:t>
            </a:r>
            <a:r>
              <a:rPr lang="en-US" dirty="0"/>
              <a:t> </a:t>
            </a:r>
            <a:r>
              <a:rPr lang="en-US" dirty="0" err="1"/>
              <a:t>analizy</a:t>
            </a:r>
            <a:r>
              <a:rPr lang="en-US" dirty="0"/>
              <a:t> </a:t>
            </a:r>
            <a:r>
              <a:rPr lang="en-US" dirty="0" err="1"/>
              <a:t>dokumentów</a:t>
            </a:r>
            <a:r>
              <a:rPr lang="en-US" dirty="0"/>
              <a:t> </a:t>
            </a:r>
            <a:r>
              <a:rPr lang="pl-PL" dirty="0"/>
              <a:t>i</a:t>
            </a:r>
            <a:r>
              <a:rPr lang="en-US" dirty="0"/>
              <a:t> </a:t>
            </a:r>
            <a:r>
              <a:rPr lang="en-US" dirty="0" err="1"/>
              <a:t>wywiadów</a:t>
            </a:r>
            <a:r>
              <a:rPr lang="en-US" dirty="0"/>
              <a:t> </a:t>
            </a:r>
            <a:r>
              <a:rPr lang="en-US" dirty="0" err="1"/>
              <a:t>indywidualnych</a:t>
            </a:r>
            <a:endParaRPr lang="en-US" dirty="0"/>
          </a:p>
          <a:p>
            <a:pPr marL="457200" indent="-457200">
              <a:buFont typeface="+mj-lt"/>
              <a:buAutoNum type="arabicParenR"/>
              <a:defRPr/>
            </a:pPr>
            <a:endParaRPr lang="pl-PL" dirty="0"/>
          </a:p>
          <a:p>
            <a:pPr marL="457200" indent="-457200">
              <a:buFont typeface="+mj-lt"/>
              <a:buAutoNum type="arabicParenR"/>
              <a:defRPr/>
            </a:pPr>
            <a:r>
              <a:rPr lang="pl-PL" i="1" dirty="0">
                <a:solidFill>
                  <a:srgbClr val="0000CC"/>
                </a:solidFill>
              </a:rPr>
              <a:t>W</a:t>
            </a:r>
            <a:r>
              <a:rPr lang="en-US" i="1" dirty="0">
                <a:solidFill>
                  <a:srgbClr val="0000CC"/>
                </a:solidFill>
              </a:rPr>
              <a:t> </a:t>
            </a:r>
            <a:r>
              <a:rPr lang="en-US" i="1" dirty="0" err="1">
                <a:solidFill>
                  <a:srgbClr val="0000CC"/>
                </a:solidFill>
              </a:rPr>
              <a:t>jaki</a:t>
            </a:r>
            <a:r>
              <a:rPr lang="en-US" i="1" dirty="0">
                <a:solidFill>
                  <a:srgbClr val="0000CC"/>
                </a:solidFill>
              </a:rPr>
              <a:t> </a:t>
            </a:r>
            <a:r>
              <a:rPr lang="en-US" i="1" dirty="0" err="1">
                <a:solidFill>
                  <a:srgbClr val="0000CC"/>
                </a:solidFill>
              </a:rPr>
              <a:t>sposób</a:t>
            </a:r>
            <a:r>
              <a:rPr lang="en-US" i="1" dirty="0">
                <a:solidFill>
                  <a:srgbClr val="0000CC"/>
                </a:solidFill>
              </a:rPr>
              <a:t> </a:t>
            </a:r>
            <a:r>
              <a:rPr lang="en-US" i="1" dirty="0" err="1">
                <a:solidFill>
                  <a:srgbClr val="0000CC"/>
                </a:solidFill>
              </a:rPr>
              <a:t>procedury</a:t>
            </a:r>
            <a:r>
              <a:rPr lang="en-US" i="1" dirty="0">
                <a:solidFill>
                  <a:srgbClr val="0000CC"/>
                </a:solidFill>
              </a:rPr>
              <a:t> </a:t>
            </a:r>
            <a:r>
              <a:rPr lang="en-US" i="1" dirty="0" err="1">
                <a:solidFill>
                  <a:srgbClr val="0000CC"/>
                </a:solidFill>
              </a:rPr>
              <a:t>przemianowywania</a:t>
            </a:r>
            <a:r>
              <a:rPr lang="en-US" i="1" dirty="0">
                <a:solidFill>
                  <a:srgbClr val="0000CC"/>
                </a:solidFill>
              </a:rPr>
              <a:t> </a:t>
            </a:r>
            <a:r>
              <a:rPr lang="en-US" i="1" dirty="0" err="1">
                <a:solidFill>
                  <a:srgbClr val="0000CC"/>
                </a:solidFill>
              </a:rPr>
              <a:t>zmieniają</a:t>
            </a:r>
            <a:r>
              <a:rPr lang="en-US" i="1" dirty="0">
                <a:solidFill>
                  <a:srgbClr val="0000CC"/>
                </a:solidFill>
              </a:rPr>
              <a:t> </a:t>
            </a:r>
            <a:r>
              <a:rPr lang="en-US" i="1" dirty="0" err="1">
                <a:solidFill>
                  <a:srgbClr val="0000CC"/>
                </a:solidFill>
              </a:rPr>
              <a:t>się</a:t>
            </a:r>
            <a:r>
              <a:rPr lang="en-US" i="1" dirty="0">
                <a:solidFill>
                  <a:srgbClr val="0000CC"/>
                </a:solidFill>
              </a:rPr>
              <a:t> w </a:t>
            </a:r>
            <a:r>
              <a:rPr lang="en-US" i="1" dirty="0" err="1">
                <a:solidFill>
                  <a:srgbClr val="0000CC"/>
                </a:solidFill>
              </a:rPr>
              <a:t>czasie</a:t>
            </a:r>
            <a:r>
              <a:rPr lang="en-US" i="1" dirty="0">
                <a:solidFill>
                  <a:srgbClr val="0000CC"/>
                </a:solidFill>
              </a:rPr>
              <a:t>?</a:t>
            </a:r>
            <a:endParaRPr lang="pl-PL" i="1" dirty="0">
              <a:solidFill>
                <a:srgbClr val="0000CC"/>
              </a:solidFill>
            </a:endParaRPr>
          </a:p>
          <a:p>
            <a:pPr lvl="1">
              <a:buFont typeface="Wingdings" panose="05000000000000000000" pitchFamily="2" charset="2"/>
              <a:buChar char="Ø"/>
              <a:defRPr/>
            </a:pPr>
            <a:r>
              <a:rPr lang="pl-PL" dirty="0"/>
              <a:t>Odpowiedź </a:t>
            </a:r>
            <a:r>
              <a:rPr lang="en-US" dirty="0" err="1"/>
              <a:t>na</a:t>
            </a:r>
            <a:r>
              <a:rPr lang="en-US" dirty="0"/>
              <a:t> </a:t>
            </a:r>
            <a:r>
              <a:rPr lang="en-US" dirty="0" err="1"/>
              <a:t>podstawie</a:t>
            </a:r>
            <a:r>
              <a:rPr lang="en-US" dirty="0"/>
              <a:t> </a:t>
            </a:r>
            <a:r>
              <a:rPr lang="en-US" dirty="0" err="1"/>
              <a:t>analizy</a:t>
            </a:r>
            <a:r>
              <a:rPr lang="en-US" dirty="0"/>
              <a:t> </a:t>
            </a:r>
            <a:r>
              <a:rPr lang="en-US" dirty="0" err="1"/>
              <a:t>prasy</a:t>
            </a:r>
            <a:endParaRPr lang="en-US" dirty="0"/>
          </a:p>
          <a:p>
            <a:pPr marL="0" indent="0">
              <a:buFont typeface="Arial" panose="020B0604020202020204" pitchFamily="34" charset="0"/>
              <a:buNone/>
              <a:defRPr/>
            </a:pPr>
            <a:endParaRPr lang="pl-PL" dirty="0"/>
          </a:p>
        </p:txBody>
      </p:sp>
      <p:sp>
        <p:nvSpPr>
          <p:cNvPr id="33796" name="Slide Number Placeholder 1">
            <a:extLst>
              <a:ext uri="{FF2B5EF4-FFF2-40B4-BE49-F238E27FC236}">
                <a16:creationId xmlns:a16="http://schemas.microsoft.com/office/drawing/2014/main" id="{8CAA36D6-BF69-5142-A449-2D554F2B71D9}"/>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D18F4C94-C8FE-7743-80D1-23DBC9B7D4A4}" type="slidenum">
              <a:rPr lang="en-GB" altLang="en-US">
                <a:solidFill>
                  <a:schemeClr val="tx1"/>
                </a:solidFill>
              </a:rPr>
              <a:pPr/>
              <a:t>21</a:t>
            </a:fld>
            <a:endParaRPr lang="en-GB" altLang="en-US">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D15254-1E16-0643-9E24-6FB84D24A9CF}"/>
              </a:ext>
            </a:extLst>
          </p:cNvPr>
          <p:cNvSpPr>
            <a:spLocks noGrp="1"/>
          </p:cNvSpPr>
          <p:nvPr>
            <p:ph idx="1"/>
          </p:nvPr>
        </p:nvSpPr>
        <p:spPr>
          <a:xfrm>
            <a:off x="457200" y="2052638"/>
            <a:ext cx="8229600" cy="3870325"/>
          </a:xfrm>
        </p:spPr>
        <p:txBody>
          <a:bodyPr/>
          <a:lstStyle/>
          <a:p>
            <a:pPr marL="457200" indent="-457200">
              <a:buFont typeface="+mj-lt"/>
              <a:buAutoNum type="arabicParenR"/>
              <a:defRPr/>
            </a:pPr>
            <a:r>
              <a:rPr lang="pl-PL" i="1" dirty="0">
                <a:solidFill>
                  <a:srgbClr val="008000"/>
                </a:solidFill>
              </a:rPr>
              <a:t>W</a:t>
            </a:r>
            <a:r>
              <a:rPr lang="en-US" i="1" dirty="0">
                <a:solidFill>
                  <a:srgbClr val="008000"/>
                </a:solidFill>
              </a:rPr>
              <a:t> </a:t>
            </a:r>
            <a:r>
              <a:rPr lang="en-US" i="1" dirty="0" err="1">
                <a:solidFill>
                  <a:srgbClr val="008000"/>
                </a:solidFill>
              </a:rPr>
              <a:t>jaki</a:t>
            </a:r>
            <a:r>
              <a:rPr lang="en-US" i="1" dirty="0">
                <a:solidFill>
                  <a:srgbClr val="008000"/>
                </a:solidFill>
              </a:rPr>
              <a:t> </a:t>
            </a:r>
            <a:r>
              <a:rPr lang="en-US" i="1" dirty="0" err="1">
                <a:solidFill>
                  <a:srgbClr val="008000"/>
                </a:solidFill>
              </a:rPr>
              <a:t>sposób</a:t>
            </a:r>
            <a:r>
              <a:rPr lang="en-US" i="1" dirty="0">
                <a:solidFill>
                  <a:srgbClr val="008000"/>
                </a:solidFill>
              </a:rPr>
              <a:t> </a:t>
            </a:r>
            <a:r>
              <a:rPr lang="en-US" i="1" dirty="0" err="1">
                <a:solidFill>
                  <a:srgbClr val="008000"/>
                </a:solidFill>
              </a:rPr>
              <a:t>procedura</a:t>
            </a:r>
            <a:r>
              <a:rPr lang="en-US" i="1" dirty="0">
                <a:solidFill>
                  <a:srgbClr val="008000"/>
                </a:solidFill>
              </a:rPr>
              <a:t> </a:t>
            </a:r>
            <a:r>
              <a:rPr lang="en-US" i="1" dirty="0" err="1">
                <a:solidFill>
                  <a:srgbClr val="008000"/>
                </a:solidFill>
              </a:rPr>
              <a:t>przemianowywania</a:t>
            </a:r>
            <a:r>
              <a:rPr lang="en-US" i="1" dirty="0">
                <a:solidFill>
                  <a:srgbClr val="008000"/>
                </a:solidFill>
              </a:rPr>
              <a:t> </a:t>
            </a:r>
            <a:r>
              <a:rPr lang="en-US" i="1" dirty="0" err="1">
                <a:solidFill>
                  <a:srgbClr val="008000"/>
                </a:solidFill>
              </a:rPr>
              <a:t>ulic</a:t>
            </a:r>
            <a:r>
              <a:rPr lang="en-US" i="1" dirty="0">
                <a:solidFill>
                  <a:srgbClr val="008000"/>
                </a:solidFill>
              </a:rPr>
              <a:t> </a:t>
            </a:r>
            <a:r>
              <a:rPr lang="en-US" i="1" dirty="0" err="1">
                <a:solidFill>
                  <a:srgbClr val="008000"/>
                </a:solidFill>
              </a:rPr>
              <a:t>różni</a:t>
            </a:r>
            <a:r>
              <a:rPr lang="en-US" i="1" dirty="0">
                <a:solidFill>
                  <a:srgbClr val="008000"/>
                </a:solidFill>
              </a:rPr>
              <a:t> </a:t>
            </a:r>
            <a:r>
              <a:rPr lang="en-US" i="1" dirty="0" err="1">
                <a:solidFill>
                  <a:srgbClr val="008000"/>
                </a:solidFill>
              </a:rPr>
              <a:t>się</a:t>
            </a:r>
            <a:r>
              <a:rPr lang="en-US" i="1" dirty="0">
                <a:solidFill>
                  <a:srgbClr val="008000"/>
                </a:solidFill>
              </a:rPr>
              <a:t> w </a:t>
            </a:r>
            <a:r>
              <a:rPr lang="en-US" i="1" dirty="0" err="1">
                <a:solidFill>
                  <a:srgbClr val="008000"/>
                </a:solidFill>
              </a:rPr>
              <a:t>miastach</a:t>
            </a:r>
            <a:r>
              <a:rPr lang="en-US" i="1" dirty="0">
                <a:solidFill>
                  <a:srgbClr val="008000"/>
                </a:solidFill>
              </a:rPr>
              <a:t> w </a:t>
            </a:r>
            <a:r>
              <a:rPr lang="en-US" i="1" dirty="0" err="1">
                <a:solidFill>
                  <a:srgbClr val="008000"/>
                </a:solidFill>
              </a:rPr>
              <a:t>zależności</a:t>
            </a:r>
            <a:r>
              <a:rPr lang="en-US" i="1" dirty="0">
                <a:solidFill>
                  <a:srgbClr val="008000"/>
                </a:solidFill>
              </a:rPr>
              <a:t> od ich </a:t>
            </a:r>
            <a:r>
              <a:rPr lang="en-US" i="1" dirty="0" err="1">
                <a:solidFill>
                  <a:srgbClr val="008000"/>
                </a:solidFill>
              </a:rPr>
              <a:t>wielkości</a:t>
            </a:r>
            <a:r>
              <a:rPr lang="en-US" i="1" dirty="0">
                <a:solidFill>
                  <a:srgbClr val="008000"/>
                </a:solidFill>
              </a:rPr>
              <a:t>? (</a:t>
            </a:r>
            <a:r>
              <a:rPr lang="en-US" i="1" dirty="0" err="1">
                <a:solidFill>
                  <a:srgbClr val="008000"/>
                </a:solidFill>
              </a:rPr>
              <a:t>Poznań</a:t>
            </a:r>
            <a:r>
              <a:rPr lang="en-US" i="1" dirty="0">
                <a:solidFill>
                  <a:srgbClr val="008000"/>
                </a:solidFill>
              </a:rPr>
              <a:t> vs. </a:t>
            </a:r>
            <a:r>
              <a:rPr lang="en-US" i="1" dirty="0" err="1">
                <a:solidFill>
                  <a:srgbClr val="008000"/>
                </a:solidFill>
              </a:rPr>
              <a:t>Zbąszyń</a:t>
            </a:r>
            <a:r>
              <a:rPr lang="en-US" i="1" dirty="0">
                <a:solidFill>
                  <a:srgbClr val="008000"/>
                </a:solidFill>
              </a:rPr>
              <a:t> </a:t>
            </a:r>
            <a:r>
              <a:rPr lang="pl-PL" i="1" dirty="0">
                <a:solidFill>
                  <a:srgbClr val="008000"/>
                </a:solidFill>
              </a:rPr>
              <a:t>i</a:t>
            </a:r>
            <a:r>
              <a:rPr lang="en-US" i="1" dirty="0">
                <a:solidFill>
                  <a:srgbClr val="008000"/>
                </a:solidFill>
              </a:rPr>
              <a:t> </a:t>
            </a:r>
            <a:r>
              <a:rPr lang="en-US" i="1" dirty="0" err="1">
                <a:solidFill>
                  <a:srgbClr val="008000"/>
                </a:solidFill>
              </a:rPr>
              <a:t>Słubice</a:t>
            </a:r>
            <a:r>
              <a:rPr lang="en-US" i="1" dirty="0">
                <a:solidFill>
                  <a:srgbClr val="008000"/>
                </a:solidFill>
              </a:rPr>
              <a:t>)</a:t>
            </a:r>
            <a:endParaRPr lang="pl-PL" i="1" dirty="0">
              <a:solidFill>
                <a:srgbClr val="008000"/>
              </a:solidFill>
            </a:endParaRPr>
          </a:p>
          <a:p>
            <a:pPr marL="0" indent="0">
              <a:buFont typeface="Arial" panose="020B0604020202020204" pitchFamily="34" charset="0"/>
              <a:buNone/>
              <a:defRPr/>
            </a:pPr>
            <a:endParaRPr lang="pl-PL" dirty="0"/>
          </a:p>
        </p:txBody>
      </p:sp>
      <p:sp>
        <p:nvSpPr>
          <p:cNvPr id="34819" name="Slide Number Placeholder 1">
            <a:extLst>
              <a:ext uri="{FF2B5EF4-FFF2-40B4-BE49-F238E27FC236}">
                <a16:creationId xmlns:a16="http://schemas.microsoft.com/office/drawing/2014/main" id="{A276AB59-CEF1-694B-A86E-3399783A61FA}"/>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D878AD92-E51F-0644-B700-7F807EF24743}" type="slidenum">
              <a:rPr lang="en-GB" altLang="en-US">
                <a:solidFill>
                  <a:schemeClr val="tx1"/>
                </a:solidFill>
              </a:rPr>
              <a:pPr/>
              <a:t>22</a:t>
            </a:fld>
            <a:endParaRPr lang="en-GB" altLang="en-US">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6ECAED4F-A90A-B74F-B154-A1AD1ED2BE65}"/>
              </a:ext>
            </a:extLst>
          </p:cNvPr>
          <p:cNvSpPr>
            <a:spLocks noGrp="1" noChangeArrowheads="1"/>
          </p:cNvSpPr>
          <p:nvPr>
            <p:ph type="title"/>
          </p:nvPr>
        </p:nvSpPr>
        <p:spPr/>
        <p:txBody>
          <a:bodyPr/>
          <a:lstStyle/>
          <a:p>
            <a:r>
              <a:rPr lang="pl-PL" altLang="pl-PL" b="1" u="sng"/>
              <a:t>OFICJALNA</a:t>
            </a:r>
            <a:r>
              <a:rPr lang="pl-PL" altLang="pl-PL" b="1"/>
              <a:t> PROCEDURA ZMIANY NAZW ULIC W POLSCE</a:t>
            </a:r>
          </a:p>
        </p:txBody>
      </p:sp>
      <p:grpSp>
        <p:nvGrpSpPr>
          <p:cNvPr id="35843" name="Group 14">
            <a:extLst>
              <a:ext uri="{FF2B5EF4-FFF2-40B4-BE49-F238E27FC236}">
                <a16:creationId xmlns:a16="http://schemas.microsoft.com/office/drawing/2014/main" id="{822FCE3E-7B73-174D-BC3D-36BFA509CE01}"/>
              </a:ext>
            </a:extLst>
          </p:cNvPr>
          <p:cNvGrpSpPr>
            <a:grpSpLocks/>
          </p:cNvGrpSpPr>
          <p:nvPr/>
        </p:nvGrpSpPr>
        <p:grpSpPr bwMode="auto">
          <a:xfrm>
            <a:off x="971550" y="1700213"/>
            <a:ext cx="6931025" cy="4878387"/>
            <a:chOff x="971520" y="1700915"/>
            <a:chExt cx="6930924" cy="4878115"/>
          </a:xfrm>
        </p:grpSpPr>
        <p:sp>
          <p:nvSpPr>
            <p:cNvPr id="4" name="TextBox 3">
              <a:extLst>
                <a:ext uri="{FF2B5EF4-FFF2-40B4-BE49-F238E27FC236}">
                  <a16:creationId xmlns:a16="http://schemas.microsoft.com/office/drawing/2014/main" id="{942E5D4C-BFE9-4645-A429-846602BC39C0}"/>
                </a:ext>
              </a:extLst>
            </p:cNvPr>
            <p:cNvSpPr txBox="1"/>
            <p:nvPr/>
          </p:nvSpPr>
          <p:spPr>
            <a:xfrm>
              <a:off x="971520" y="1908865"/>
              <a:ext cx="2520913" cy="64607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pl-PL" dirty="0">
                  <a:solidFill>
                    <a:srgbClr val="002060"/>
                  </a:solidFill>
                </a:rPr>
                <a:t>dowolna osoba, organizacja, instytucja</a:t>
              </a:r>
            </a:p>
          </p:txBody>
        </p:sp>
        <p:sp>
          <p:nvSpPr>
            <p:cNvPr id="5" name="TextBox 4">
              <a:extLst>
                <a:ext uri="{FF2B5EF4-FFF2-40B4-BE49-F238E27FC236}">
                  <a16:creationId xmlns:a16="http://schemas.microsoft.com/office/drawing/2014/main" id="{14E8311C-1AAB-5D49-B017-FC248FA184F2}"/>
                </a:ext>
              </a:extLst>
            </p:cNvPr>
            <p:cNvSpPr txBox="1"/>
            <p:nvPr/>
          </p:nvSpPr>
          <p:spPr>
            <a:xfrm>
              <a:off x="5468842" y="1700915"/>
              <a:ext cx="2433602" cy="92387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pl-PL" dirty="0">
                  <a:solidFill>
                    <a:srgbClr val="002060"/>
                  </a:solidFill>
                </a:rPr>
                <a:t>burmistrz/prezydent miasta, urząd miasta,</a:t>
              </a:r>
            </a:p>
            <a:p>
              <a:pPr>
                <a:defRPr/>
              </a:pPr>
              <a:r>
                <a:rPr lang="pl-PL" dirty="0">
                  <a:solidFill>
                    <a:srgbClr val="002060"/>
                  </a:solidFill>
                </a:rPr>
                <a:t>radni</a:t>
              </a:r>
            </a:p>
          </p:txBody>
        </p:sp>
        <p:sp>
          <p:nvSpPr>
            <p:cNvPr id="6" name="TextBox 5">
              <a:extLst>
                <a:ext uri="{FF2B5EF4-FFF2-40B4-BE49-F238E27FC236}">
                  <a16:creationId xmlns:a16="http://schemas.microsoft.com/office/drawing/2014/main" id="{81B104AB-F604-7747-A5D7-E3CBFF8DAF6E}"/>
                </a:ext>
              </a:extLst>
            </p:cNvPr>
            <p:cNvSpPr txBox="1"/>
            <p:nvPr/>
          </p:nvSpPr>
          <p:spPr>
            <a:xfrm>
              <a:off x="971520" y="3115298"/>
              <a:ext cx="6930924" cy="36986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l-PL" dirty="0">
                  <a:solidFill>
                    <a:srgbClr val="002060"/>
                  </a:solidFill>
                </a:rPr>
                <a:t>przedkładają wniosek w sprawie zmiany/nadania nazwy</a:t>
              </a:r>
            </a:p>
          </p:txBody>
        </p:sp>
        <p:sp>
          <p:nvSpPr>
            <p:cNvPr id="7" name="TextBox 6">
              <a:extLst>
                <a:ext uri="{FF2B5EF4-FFF2-40B4-BE49-F238E27FC236}">
                  <a16:creationId xmlns:a16="http://schemas.microsoft.com/office/drawing/2014/main" id="{19BAB87C-0E92-C94C-A180-C6B6857492EA}"/>
                </a:ext>
              </a:extLst>
            </p:cNvPr>
            <p:cNvSpPr txBox="1"/>
            <p:nvPr/>
          </p:nvSpPr>
          <p:spPr>
            <a:xfrm>
              <a:off x="971520" y="3962976"/>
              <a:ext cx="6930924" cy="36827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l-PL" dirty="0">
                  <a:solidFill>
                    <a:srgbClr val="002060"/>
                  </a:solidFill>
                </a:rPr>
                <a:t>(konsultacje społeczne)</a:t>
              </a:r>
            </a:p>
          </p:txBody>
        </p:sp>
        <p:sp>
          <p:nvSpPr>
            <p:cNvPr id="8" name="TextBox 7">
              <a:extLst>
                <a:ext uri="{FF2B5EF4-FFF2-40B4-BE49-F238E27FC236}">
                  <a16:creationId xmlns:a16="http://schemas.microsoft.com/office/drawing/2014/main" id="{2AC435DA-2D19-7D4B-93E9-D2B758D7EE42}"/>
                </a:ext>
              </a:extLst>
            </p:cNvPr>
            <p:cNvSpPr txBox="1"/>
            <p:nvPr/>
          </p:nvSpPr>
          <p:spPr>
            <a:xfrm>
              <a:off x="971520" y="4809067"/>
              <a:ext cx="6930924" cy="64607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l-PL" dirty="0">
                  <a:solidFill>
                    <a:srgbClr val="002060"/>
                  </a:solidFill>
                </a:rPr>
                <a:t>rada miasta podejmuje decyzję i uchwala zmianę/ nadanie nazwy ulicy</a:t>
              </a:r>
            </a:p>
          </p:txBody>
        </p:sp>
        <p:sp>
          <p:nvSpPr>
            <p:cNvPr id="9" name="TextBox 8">
              <a:extLst>
                <a:ext uri="{FF2B5EF4-FFF2-40B4-BE49-F238E27FC236}">
                  <a16:creationId xmlns:a16="http://schemas.microsoft.com/office/drawing/2014/main" id="{FDC8F58D-1BFC-C842-AC5B-82D801F234B0}"/>
                </a:ext>
              </a:extLst>
            </p:cNvPr>
            <p:cNvSpPr txBox="1"/>
            <p:nvPr/>
          </p:nvSpPr>
          <p:spPr>
            <a:xfrm>
              <a:off x="971520" y="5932954"/>
              <a:ext cx="6930924" cy="64607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l-PL" dirty="0">
                  <a:solidFill>
                    <a:srgbClr val="002060"/>
                  </a:solidFill>
                </a:rPr>
                <a:t>decyzja rady miasta jest opublikowana i wprowadzona w życie przez urząd miasta</a:t>
              </a:r>
            </a:p>
          </p:txBody>
        </p:sp>
        <p:sp>
          <p:nvSpPr>
            <p:cNvPr id="10" name="Down Arrow 9">
              <a:extLst>
                <a:ext uri="{FF2B5EF4-FFF2-40B4-BE49-F238E27FC236}">
                  <a16:creationId xmlns:a16="http://schemas.microsoft.com/office/drawing/2014/main" id="{5F7B83FA-DEE3-4344-95A3-242A4865C8AF}"/>
                </a:ext>
              </a:extLst>
            </p:cNvPr>
            <p:cNvSpPr/>
            <p:nvPr/>
          </p:nvSpPr>
          <p:spPr bwMode="auto">
            <a:xfrm>
              <a:off x="2097042" y="2675586"/>
              <a:ext cx="269871" cy="360342"/>
            </a:xfrm>
            <a:prstGeom prst="down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pPr>
                <a:lnSpc>
                  <a:spcPct val="80000"/>
                </a:lnSpc>
                <a:spcBef>
                  <a:spcPct val="20000"/>
                </a:spcBef>
                <a:buFont typeface="Arial" panose="020B0604020202020204" pitchFamily="34" charset="0"/>
                <a:buChar char="•"/>
                <a:defRPr/>
              </a:pPr>
              <a:endParaRPr lang="en-PL" altLang="en-PL"/>
            </a:p>
          </p:txBody>
        </p:sp>
        <p:sp>
          <p:nvSpPr>
            <p:cNvPr id="11" name="Down Arrow 10">
              <a:extLst>
                <a:ext uri="{FF2B5EF4-FFF2-40B4-BE49-F238E27FC236}">
                  <a16:creationId xmlns:a16="http://schemas.microsoft.com/office/drawing/2014/main" id="{475EC4C0-C2DE-1B43-AC09-C460EE96B279}"/>
                </a:ext>
              </a:extLst>
            </p:cNvPr>
            <p:cNvSpPr/>
            <p:nvPr/>
          </p:nvSpPr>
          <p:spPr bwMode="auto">
            <a:xfrm>
              <a:off x="6549914" y="2681935"/>
              <a:ext cx="271459" cy="360342"/>
            </a:xfrm>
            <a:prstGeom prst="down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pPr>
                <a:lnSpc>
                  <a:spcPct val="80000"/>
                </a:lnSpc>
                <a:spcBef>
                  <a:spcPct val="20000"/>
                </a:spcBef>
                <a:buFont typeface="Arial" panose="020B0604020202020204" pitchFamily="34" charset="0"/>
                <a:buChar char="•"/>
                <a:defRPr/>
              </a:pPr>
              <a:endParaRPr lang="en-PL" altLang="en-PL"/>
            </a:p>
          </p:txBody>
        </p:sp>
        <p:sp>
          <p:nvSpPr>
            <p:cNvPr id="12" name="Down Arrow 11">
              <a:extLst>
                <a:ext uri="{FF2B5EF4-FFF2-40B4-BE49-F238E27FC236}">
                  <a16:creationId xmlns:a16="http://schemas.microsoft.com/office/drawing/2014/main" id="{261B5054-C3FD-4E4B-BDDE-3EB56D148072}"/>
                </a:ext>
              </a:extLst>
            </p:cNvPr>
            <p:cNvSpPr/>
            <p:nvPr/>
          </p:nvSpPr>
          <p:spPr bwMode="auto">
            <a:xfrm>
              <a:off x="4300459" y="3534375"/>
              <a:ext cx="269871" cy="360343"/>
            </a:xfrm>
            <a:prstGeom prst="down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pPr>
                <a:lnSpc>
                  <a:spcPct val="80000"/>
                </a:lnSpc>
                <a:spcBef>
                  <a:spcPct val="20000"/>
                </a:spcBef>
                <a:buFont typeface="Arial" panose="020B0604020202020204" pitchFamily="34" charset="0"/>
                <a:buChar char="•"/>
                <a:defRPr/>
              </a:pPr>
              <a:endParaRPr lang="en-PL" altLang="en-PL"/>
            </a:p>
          </p:txBody>
        </p:sp>
        <p:sp>
          <p:nvSpPr>
            <p:cNvPr id="13" name="Down Arrow 12">
              <a:extLst>
                <a:ext uri="{FF2B5EF4-FFF2-40B4-BE49-F238E27FC236}">
                  <a16:creationId xmlns:a16="http://schemas.microsoft.com/office/drawing/2014/main" id="{61A3C11C-7366-F344-9FDB-6A875B646168}"/>
                </a:ext>
              </a:extLst>
            </p:cNvPr>
            <p:cNvSpPr/>
            <p:nvPr/>
          </p:nvSpPr>
          <p:spPr bwMode="auto">
            <a:xfrm>
              <a:off x="4302046" y="4389990"/>
              <a:ext cx="269871" cy="360342"/>
            </a:xfrm>
            <a:prstGeom prst="down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pPr>
                <a:lnSpc>
                  <a:spcPct val="80000"/>
                </a:lnSpc>
                <a:spcBef>
                  <a:spcPct val="20000"/>
                </a:spcBef>
                <a:buFont typeface="Arial" panose="020B0604020202020204" pitchFamily="34" charset="0"/>
                <a:buChar char="•"/>
                <a:defRPr/>
              </a:pPr>
              <a:endParaRPr lang="en-PL" altLang="en-PL"/>
            </a:p>
          </p:txBody>
        </p:sp>
        <p:sp>
          <p:nvSpPr>
            <p:cNvPr id="14" name="Down Arrow 13">
              <a:extLst>
                <a:ext uri="{FF2B5EF4-FFF2-40B4-BE49-F238E27FC236}">
                  <a16:creationId xmlns:a16="http://schemas.microsoft.com/office/drawing/2014/main" id="{61A59971-C9EE-C143-89A1-D46AFA35FE94}"/>
                </a:ext>
              </a:extLst>
            </p:cNvPr>
            <p:cNvSpPr/>
            <p:nvPr/>
          </p:nvSpPr>
          <p:spPr bwMode="auto">
            <a:xfrm>
              <a:off x="4302046" y="5513877"/>
              <a:ext cx="269871" cy="360342"/>
            </a:xfrm>
            <a:prstGeom prst="down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pPr>
                <a:lnSpc>
                  <a:spcPct val="80000"/>
                </a:lnSpc>
                <a:spcBef>
                  <a:spcPct val="20000"/>
                </a:spcBef>
                <a:buFont typeface="Arial" panose="020B0604020202020204" pitchFamily="34" charset="0"/>
                <a:buChar char="•"/>
                <a:defRPr/>
              </a:pPr>
              <a:endParaRPr lang="en-PL" altLang="en-PL"/>
            </a:p>
          </p:txBody>
        </p:sp>
      </p:grpSp>
      <p:sp>
        <p:nvSpPr>
          <p:cNvPr id="35844" name="Slide Number Placeholder 1">
            <a:extLst>
              <a:ext uri="{FF2B5EF4-FFF2-40B4-BE49-F238E27FC236}">
                <a16:creationId xmlns:a16="http://schemas.microsoft.com/office/drawing/2014/main" id="{4F829F8B-1CEF-4B41-A103-F0E91243D5A8}"/>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C4286E75-9CB2-7A40-BC3E-0A7773082D24}" type="slidenum">
              <a:rPr lang="en-GB" altLang="en-US">
                <a:solidFill>
                  <a:schemeClr val="tx1"/>
                </a:solidFill>
              </a:rPr>
              <a:pPr/>
              <a:t>23</a:t>
            </a:fld>
            <a:endParaRPr lang="en-GB" altLang="en-US">
              <a:solidFill>
                <a:schemeClr val="tx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8CD9E534-1F28-F248-864D-26B1E78039DB}"/>
              </a:ext>
            </a:extLst>
          </p:cNvPr>
          <p:cNvSpPr>
            <a:spLocks noGrp="1" noChangeArrowheads="1"/>
          </p:cNvSpPr>
          <p:nvPr>
            <p:ph type="title"/>
          </p:nvPr>
        </p:nvSpPr>
        <p:spPr/>
        <p:txBody>
          <a:bodyPr/>
          <a:lstStyle/>
          <a:p>
            <a:r>
              <a:rPr lang="pl-PL" altLang="pl-PL" sz="3600" b="1" u="sng"/>
              <a:t>POZNAŃ: </a:t>
            </a:r>
            <a:r>
              <a:rPr lang="pl-PL" altLang="pl-PL" sz="3600" b="1"/>
              <a:t>INICJATYWY ZMIAN</a:t>
            </a:r>
          </a:p>
        </p:txBody>
      </p:sp>
      <p:sp>
        <p:nvSpPr>
          <p:cNvPr id="4" name="TextBox 3">
            <a:extLst>
              <a:ext uri="{FF2B5EF4-FFF2-40B4-BE49-F238E27FC236}">
                <a16:creationId xmlns:a16="http://schemas.microsoft.com/office/drawing/2014/main" id="{77B98B04-4BD2-C144-B9F9-020438A37B27}"/>
              </a:ext>
            </a:extLst>
          </p:cNvPr>
          <p:cNvSpPr txBox="1"/>
          <p:nvPr/>
        </p:nvSpPr>
        <p:spPr>
          <a:xfrm>
            <a:off x="520700" y="4611688"/>
            <a:ext cx="3871913" cy="10160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l-PL" sz="2000" dirty="0">
                <a:solidFill>
                  <a:srgbClr val="002060"/>
                </a:solidFill>
              </a:rPr>
              <a:t>nowo wybudowane ulice </a:t>
            </a:r>
          </a:p>
          <a:p>
            <a:pPr algn="ctr">
              <a:defRPr/>
            </a:pPr>
            <a:r>
              <a:rPr lang="pl-PL" sz="2000" dirty="0">
                <a:solidFill>
                  <a:srgbClr val="002060"/>
                </a:solidFill>
              </a:rPr>
              <a:t>lub osiedla wymagają nadania adresu</a:t>
            </a:r>
          </a:p>
        </p:txBody>
      </p:sp>
      <p:sp>
        <p:nvSpPr>
          <p:cNvPr id="5" name="TextBox 4">
            <a:extLst>
              <a:ext uri="{FF2B5EF4-FFF2-40B4-BE49-F238E27FC236}">
                <a16:creationId xmlns:a16="http://schemas.microsoft.com/office/drawing/2014/main" id="{3AF23AAB-EEE5-3846-8409-6AD7F1E29CC4}"/>
              </a:ext>
            </a:extLst>
          </p:cNvPr>
          <p:cNvSpPr txBox="1"/>
          <p:nvPr/>
        </p:nvSpPr>
        <p:spPr>
          <a:xfrm>
            <a:off x="4932363" y="4611688"/>
            <a:ext cx="4049712" cy="10160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l-PL" sz="2000" dirty="0">
                <a:solidFill>
                  <a:srgbClr val="002060"/>
                </a:solidFill>
              </a:rPr>
              <a:t>grupa społeczna lub organizacja zgłaszają potrzebę upamiętnienia konkretnej osoby</a:t>
            </a:r>
          </a:p>
        </p:txBody>
      </p:sp>
      <p:cxnSp>
        <p:nvCxnSpPr>
          <p:cNvPr id="37893" name="Straight Arrow Connector 6">
            <a:extLst>
              <a:ext uri="{FF2B5EF4-FFF2-40B4-BE49-F238E27FC236}">
                <a16:creationId xmlns:a16="http://schemas.microsoft.com/office/drawing/2014/main" id="{6DDBA02B-320A-804A-A0DE-8AE87A266311}"/>
              </a:ext>
            </a:extLst>
          </p:cNvPr>
          <p:cNvCxnSpPr>
            <a:cxnSpLocks/>
          </p:cNvCxnSpPr>
          <p:nvPr/>
        </p:nvCxnSpPr>
        <p:spPr bwMode="auto">
          <a:xfrm flipH="1">
            <a:off x="1938338" y="3073400"/>
            <a:ext cx="2251075" cy="1441450"/>
          </a:xfrm>
          <a:prstGeom prst="straightConnector1">
            <a:avLst/>
          </a:prstGeom>
          <a:noFill/>
          <a:ln w="57150" algn="ctr">
            <a:solidFill>
              <a:srgbClr val="002060"/>
            </a:solidFill>
            <a:round/>
            <a:headEnd/>
            <a:tailEnd type="triangle" w="med" len="med"/>
          </a:ln>
          <a:extLst>
            <a:ext uri="{909E8E84-426E-40DD-AFC4-6F175D3DCCD1}">
              <a14:hiddenFill xmlns:a14="http://schemas.microsoft.com/office/drawing/2010/main">
                <a:noFill/>
              </a14:hiddenFill>
            </a:ext>
          </a:extLst>
        </p:spPr>
      </p:cxnSp>
      <p:cxnSp>
        <p:nvCxnSpPr>
          <p:cNvPr id="37894" name="Straight Arrow Connector 7">
            <a:extLst>
              <a:ext uri="{FF2B5EF4-FFF2-40B4-BE49-F238E27FC236}">
                <a16:creationId xmlns:a16="http://schemas.microsoft.com/office/drawing/2014/main" id="{FA4E2A3B-1AD5-5F48-9529-824E5CF944BB}"/>
              </a:ext>
            </a:extLst>
          </p:cNvPr>
          <p:cNvCxnSpPr>
            <a:cxnSpLocks/>
          </p:cNvCxnSpPr>
          <p:nvPr/>
        </p:nvCxnSpPr>
        <p:spPr bwMode="auto">
          <a:xfrm>
            <a:off x="4392613" y="3081338"/>
            <a:ext cx="2160587" cy="1441450"/>
          </a:xfrm>
          <a:prstGeom prst="straightConnector1">
            <a:avLst/>
          </a:prstGeom>
          <a:noFill/>
          <a:ln w="57150" algn="ctr">
            <a:solidFill>
              <a:srgbClr val="002060"/>
            </a:solidFill>
            <a:round/>
            <a:headEnd/>
            <a:tailEnd type="triangle" w="med" len="med"/>
          </a:ln>
          <a:extLst>
            <a:ext uri="{909E8E84-426E-40DD-AFC4-6F175D3DCCD1}">
              <a14:hiddenFill xmlns:a14="http://schemas.microsoft.com/office/drawing/2010/main">
                <a:noFill/>
              </a14:hiddenFill>
            </a:ext>
          </a:extLst>
        </p:spPr>
      </p:cxnSp>
      <p:sp>
        <p:nvSpPr>
          <p:cNvPr id="37895" name="Slide Number Placeholder 1">
            <a:extLst>
              <a:ext uri="{FF2B5EF4-FFF2-40B4-BE49-F238E27FC236}">
                <a16:creationId xmlns:a16="http://schemas.microsoft.com/office/drawing/2014/main" id="{78EE0C4F-E0ED-2542-8FFC-1325D4E39FD9}"/>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661CFAE9-9794-0949-9FA9-9A839447462A}" type="slidenum">
              <a:rPr lang="en-GB" altLang="en-US">
                <a:solidFill>
                  <a:schemeClr val="tx1"/>
                </a:solidFill>
              </a:rPr>
              <a:pPr/>
              <a:t>24</a:t>
            </a:fld>
            <a:endParaRPr lang="en-GB" altLang="en-US">
              <a:solidFill>
                <a:schemeClr val="tx1"/>
              </a:solidFill>
            </a:endParaRPr>
          </a:p>
        </p:txBody>
      </p:sp>
      <p:pic>
        <p:nvPicPr>
          <p:cNvPr id="37896" name="Obraz 7">
            <a:extLst>
              <a:ext uri="{FF2B5EF4-FFF2-40B4-BE49-F238E27FC236}">
                <a16:creationId xmlns:a16="http://schemas.microsoft.com/office/drawing/2014/main" id="{77144881-37F5-3B45-A4EF-4BE719D33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6025" y="1628775"/>
            <a:ext cx="1106488"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65D7D6C2-FF69-684D-A7F5-D795E2A56597}"/>
              </a:ext>
            </a:extLst>
          </p:cNvPr>
          <p:cNvSpPr>
            <a:spLocks noGrp="1" noChangeArrowheads="1"/>
          </p:cNvSpPr>
          <p:nvPr>
            <p:ph type="title"/>
          </p:nvPr>
        </p:nvSpPr>
        <p:spPr>
          <a:xfrm>
            <a:off x="1692275" y="188913"/>
            <a:ext cx="6994525" cy="1228725"/>
          </a:xfrm>
        </p:spPr>
        <p:txBody>
          <a:bodyPr/>
          <a:lstStyle/>
          <a:p>
            <a:r>
              <a:rPr lang="pl-PL" altLang="pl-PL" b="1" u="sng"/>
              <a:t>POZNAŃ: </a:t>
            </a:r>
            <a:br>
              <a:rPr lang="pl-PL" altLang="pl-PL" b="1"/>
            </a:br>
            <a:r>
              <a:rPr lang="pl-PL" altLang="pl-PL" b="1"/>
              <a:t>REALIZACJA OGÓLNOKRAJOWYCH PROCEDUR NA POZIOMIE LOKALNYM</a:t>
            </a:r>
          </a:p>
        </p:txBody>
      </p:sp>
      <p:grpSp>
        <p:nvGrpSpPr>
          <p:cNvPr id="39939" name="Group 36">
            <a:extLst>
              <a:ext uri="{FF2B5EF4-FFF2-40B4-BE49-F238E27FC236}">
                <a16:creationId xmlns:a16="http://schemas.microsoft.com/office/drawing/2014/main" id="{62CFB874-5C59-B24B-BEAF-964445B4C9F1}"/>
              </a:ext>
            </a:extLst>
          </p:cNvPr>
          <p:cNvGrpSpPr>
            <a:grpSpLocks/>
          </p:cNvGrpSpPr>
          <p:nvPr/>
        </p:nvGrpSpPr>
        <p:grpSpPr bwMode="auto">
          <a:xfrm>
            <a:off x="4846638" y="1720850"/>
            <a:ext cx="3690937" cy="5040313"/>
            <a:chOff x="4662012" y="1628760"/>
            <a:chExt cx="3690492" cy="5040672"/>
          </a:xfrm>
        </p:grpSpPr>
        <p:cxnSp>
          <p:nvCxnSpPr>
            <p:cNvPr id="39947" name="Straight Connector 16">
              <a:extLst>
                <a:ext uri="{FF2B5EF4-FFF2-40B4-BE49-F238E27FC236}">
                  <a16:creationId xmlns:a16="http://schemas.microsoft.com/office/drawing/2014/main" id="{6E776AD8-5AB0-8A43-8903-9F894C1412E1}"/>
                </a:ext>
              </a:extLst>
            </p:cNvPr>
            <p:cNvCxnSpPr>
              <a:cxnSpLocks noChangeShapeType="1"/>
            </p:cNvCxnSpPr>
            <p:nvPr/>
          </p:nvCxnSpPr>
          <p:spPr bwMode="auto">
            <a:xfrm>
              <a:off x="4662012" y="1628760"/>
              <a:ext cx="3690492" cy="0"/>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39948" name="Straight Connector 17">
              <a:extLst>
                <a:ext uri="{FF2B5EF4-FFF2-40B4-BE49-F238E27FC236}">
                  <a16:creationId xmlns:a16="http://schemas.microsoft.com/office/drawing/2014/main" id="{CB259E69-ACF8-924E-BDDB-39194F7B60C2}"/>
                </a:ext>
              </a:extLst>
            </p:cNvPr>
            <p:cNvCxnSpPr>
              <a:cxnSpLocks noChangeShapeType="1"/>
            </p:cNvCxnSpPr>
            <p:nvPr/>
          </p:nvCxnSpPr>
          <p:spPr bwMode="auto">
            <a:xfrm>
              <a:off x="4662012" y="6579420"/>
              <a:ext cx="3690492" cy="0"/>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39949" name="Straight Connector 18">
              <a:extLst>
                <a:ext uri="{FF2B5EF4-FFF2-40B4-BE49-F238E27FC236}">
                  <a16:creationId xmlns:a16="http://schemas.microsoft.com/office/drawing/2014/main" id="{4BA47D83-84E7-7C41-BD47-FA0DCBD4DC29}"/>
                </a:ext>
              </a:extLst>
            </p:cNvPr>
            <p:cNvCxnSpPr>
              <a:cxnSpLocks/>
            </p:cNvCxnSpPr>
            <p:nvPr/>
          </p:nvCxnSpPr>
          <p:spPr bwMode="auto">
            <a:xfrm>
              <a:off x="4662012" y="1628760"/>
              <a:ext cx="0" cy="4950660"/>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39950" name="Straight Connector 22">
              <a:extLst>
                <a:ext uri="{FF2B5EF4-FFF2-40B4-BE49-F238E27FC236}">
                  <a16:creationId xmlns:a16="http://schemas.microsoft.com/office/drawing/2014/main" id="{7D20CCB4-EE1C-5B4C-A8C3-9F2DEF348943}"/>
                </a:ext>
              </a:extLst>
            </p:cNvPr>
            <p:cNvCxnSpPr>
              <a:cxnSpLocks/>
            </p:cNvCxnSpPr>
            <p:nvPr/>
          </p:nvCxnSpPr>
          <p:spPr bwMode="auto">
            <a:xfrm flipV="1">
              <a:off x="8352504" y="1628760"/>
              <a:ext cx="0" cy="5040672"/>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26" name="TextBox 25">
              <a:extLst>
                <a:ext uri="{FF2B5EF4-FFF2-40B4-BE49-F238E27FC236}">
                  <a16:creationId xmlns:a16="http://schemas.microsoft.com/office/drawing/2014/main" id="{2DCA604E-8D38-2045-9F5B-58F0E989971C}"/>
                </a:ext>
              </a:extLst>
            </p:cNvPr>
            <p:cNvSpPr txBox="1"/>
            <p:nvPr/>
          </p:nvSpPr>
          <p:spPr>
            <a:xfrm>
              <a:off x="4852489" y="1808161"/>
              <a:ext cx="3309538" cy="64615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dirty="0" err="1">
                  <a:solidFill>
                    <a:srgbClr val="002060"/>
                  </a:solidFill>
                </a:rPr>
                <a:t>Wniosek</a:t>
              </a:r>
              <a:r>
                <a:rPr lang="en-US" dirty="0">
                  <a:solidFill>
                    <a:srgbClr val="002060"/>
                  </a:solidFill>
                </a:rPr>
                <a:t> </a:t>
              </a:r>
              <a:r>
                <a:rPr lang="en-US" dirty="0" err="1">
                  <a:solidFill>
                    <a:srgbClr val="002060"/>
                  </a:solidFill>
                </a:rPr>
                <a:t>skł</a:t>
              </a:r>
              <a:r>
                <a:rPr lang="pl-PL" dirty="0">
                  <a:solidFill>
                    <a:srgbClr val="002060"/>
                  </a:solidFill>
                </a:rPr>
                <a:t>a</a:t>
              </a:r>
              <a:r>
                <a:rPr lang="en-US" dirty="0" err="1">
                  <a:solidFill>
                    <a:srgbClr val="002060"/>
                  </a:solidFill>
                </a:rPr>
                <a:t>dany</a:t>
              </a:r>
              <a:r>
                <a:rPr lang="en-US" dirty="0">
                  <a:solidFill>
                    <a:srgbClr val="002060"/>
                  </a:solidFill>
                </a:rPr>
                <a:t> jest do </a:t>
              </a:r>
              <a:r>
                <a:rPr lang="en-US" dirty="0" err="1">
                  <a:solidFill>
                    <a:srgbClr val="002060"/>
                  </a:solidFill>
                </a:rPr>
                <a:t>GEOPOZu</a:t>
              </a:r>
              <a:endParaRPr lang="pl-PL" dirty="0">
                <a:solidFill>
                  <a:srgbClr val="002060"/>
                </a:solidFill>
              </a:endParaRPr>
            </a:p>
          </p:txBody>
        </p:sp>
        <p:sp>
          <p:nvSpPr>
            <p:cNvPr id="28" name="TextBox 27">
              <a:extLst>
                <a:ext uri="{FF2B5EF4-FFF2-40B4-BE49-F238E27FC236}">
                  <a16:creationId xmlns:a16="http://schemas.microsoft.com/office/drawing/2014/main" id="{0DF150F9-EE51-6A4D-9A9B-65E9917BA562}"/>
                </a:ext>
              </a:extLst>
            </p:cNvPr>
            <p:cNvSpPr txBox="1"/>
            <p:nvPr/>
          </p:nvSpPr>
          <p:spPr>
            <a:xfrm>
              <a:off x="4852489" y="3016334"/>
              <a:ext cx="3309538" cy="147806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l-PL" dirty="0">
                  <a:solidFill>
                    <a:srgbClr val="002060"/>
                  </a:solidFill>
                </a:rPr>
                <a:t>Dział Numeracji Porządkowej i Nazewnictwa Ulic sprawdza, czy proponowana nazwa jest zgodna z nazewnictwem w sąsiedztwie</a:t>
              </a:r>
            </a:p>
          </p:txBody>
        </p:sp>
        <p:sp>
          <p:nvSpPr>
            <p:cNvPr id="29" name="TextBox 28">
              <a:extLst>
                <a:ext uri="{FF2B5EF4-FFF2-40B4-BE49-F238E27FC236}">
                  <a16:creationId xmlns:a16="http://schemas.microsoft.com/office/drawing/2014/main" id="{4E0AD725-E616-E54D-8C6F-9B719B5A3F8D}"/>
                </a:ext>
              </a:extLst>
            </p:cNvPr>
            <p:cNvSpPr txBox="1"/>
            <p:nvPr/>
          </p:nvSpPr>
          <p:spPr>
            <a:xfrm>
              <a:off x="4852489" y="5038953"/>
              <a:ext cx="3309538" cy="92399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pl-PL" dirty="0">
                  <a:solidFill>
                    <a:srgbClr val="002060"/>
                  </a:solidFill>
                </a:rPr>
                <a:t>Komisja Kultury i Nauki przygotowuje projekt przedstawiany Radzie Miasta</a:t>
              </a:r>
            </a:p>
          </p:txBody>
        </p:sp>
        <p:sp>
          <p:nvSpPr>
            <p:cNvPr id="36" name="Down Arrow 35">
              <a:extLst>
                <a:ext uri="{FF2B5EF4-FFF2-40B4-BE49-F238E27FC236}">
                  <a16:creationId xmlns:a16="http://schemas.microsoft.com/office/drawing/2014/main" id="{496A9316-17F6-4340-AABC-FE4639D896E5}"/>
                </a:ext>
              </a:extLst>
            </p:cNvPr>
            <p:cNvSpPr/>
            <p:nvPr/>
          </p:nvSpPr>
          <p:spPr bwMode="auto">
            <a:xfrm>
              <a:off x="6357258" y="4569019"/>
              <a:ext cx="300001" cy="388966"/>
            </a:xfrm>
            <a:prstGeom prst="downArrow">
              <a:avLst/>
            </a:prstGeom>
            <a:noFill/>
            <a:ln w="19050" cap="flat" cmpd="sng" algn="ctr">
              <a:solidFill>
                <a:schemeClr val="tx2">
                  <a:lumMod val="60000"/>
                  <a:lumOff val="40000"/>
                </a:schemeClr>
              </a:solidFill>
              <a:prstDash val="solid"/>
              <a:round/>
              <a:headEnd type="none" w="med" len="med"/>
              <a:tailEnd type="none" w="med" len="med"/>
            </a:ln>
            <a:effec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pPr>
                <a:lnSpc>
                  <a:spcPct val="80000"/>
                </a:lnSpc>
                <a:spcBef>
                  <a:spcPct val="20000"/>
                </a:spcBef>
                <a:buFont typeface="Arial" panose="020B0604020202020204" pitchFamily="34" charset="0"/>
                <a:buChar char="•"/>
                <a:defRPr/>
              </a:pPr>
              <a:endParaRPr lang="en-PL" altLang="en-PL"/>
            </a:p>
          </p:txBody>
        </p:sp>
      </p:grpSp>
      <p:sp>
        <p:nvSpPr>
          <p:cNvPr id="39940" name="Slide Number Placeholder 1">
            <a:extLst>
              <a:ext uri="{FF2B5EF4-FFF2-40B4-BE49-F238E27FC236}">
                <a16:creationId xmlns:a16="http://schemas.microsoft.com/office/drawing/2014/main" id="{9B419E44-DF1E-324B-8A68-7C409E41D3AB}"/>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F222F40C-CA7F-6F4F-A48F-6E831FD9C994}" type="slidenum">
              <a:rPr lang="en-GB" altLang="en-US">
                <a:solidFill>
                  <a:schemeClr val="tx1"/>
                </a:solidFill>
              </a:rPr>
              <a:pPr/>
              <a:t>25</a:t>
            </a:fld>
            <a:endParaRPr lang="en-GB" altLang="en-US">
              <a:solidFill>
                <a:schemeClr val="tx1"/>
              </a:solidFill>
            </a:endParaRPr>
          </a:p>
        </p:txBody>
      </p:sp>
      <p:pic>
        <p:nvPicPr>
          <p:cNvPr id="39941" name="Picture 2">
            <a:extLst>
              <a:ext uri="{FF2B5EF4-FFF2-40B4-BE49-F238E27FC236}">
                <a16:creationId xmlns:a16="http://schemas.microsoft.com/office/drawing/2014/main" id="{EF384609-8058-9B4A-A186-9BA09F6700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8" y="2427288"/>
            <a:ext cx="396557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3C542294-25BA-9C40-9700-57C9D90814F6}"/>
              </a:ext>
            </a:extLst>
          </p:cNvPr>
          <p:cNvCxnSpPr>
            <a:cxnSpLocks/>
          </p:cNvCxnSpPr>
          <p:nvPr/>
        </p:nvCxnSpPr>
        <p:spPr bwMode="auto">
          <a:xfrm>
            <a:off x="431800" y="3189288"/>
            <a:ext cx="4129088" cy="0"/>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269F2C20-9CFF-344D-822A-B438EB77DFFA}"/>
              </a:ext>
            </a:extLst>
          </p:cNvPr>
          <p:cNvCxnSpPr>
            <a:cxnSpLocks/>
          </p:cNvCxnSpPr>
          <p:nvPr/>
        </p:nvCxnSpPr>
        <p:spPr bwMode="auto">
          <a:xfrm>
            <a:off x="427038" y="4030663"/>
            <a:ext cx="4130675" cy="0"/>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678E9A4B-8336-A34C-A1D8-AD1660269195}"/>
              </a:ext>
            </a:extLst>
          </p:cNvPr>
          <p:cNvCxnSpPr>
            <a:cxnSpLocks/>
          </p:cNvCxnSpPr>
          <p:nvPr/>
        </p:nvCxnSpPr>
        <p:spPr bwMode="auto">
          <a:xfrm>
            <a:off x="427038" y="3189288"/>
            <a:ext cx="0" cy="841375"/>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7DA473AA-00E5-D645-8654-B8E7CB532F3A}"/>
              </a:ext>
            </a:extLst>
          </p:cNvPr>
          <p:cNvCxnSpPr>
            <a:cxnSpLocks/>
          </p:cNvCxnSpPr>
          <p:nvPr/>
        </p:nvCxnSpPr>
        <p:spPr bwMode="auto">
          <a:xfrm>
            <a:off x="4575175" y="3181350"/>
            <a:ext cx="0" cy="841375"/>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9" name="Down Arrow 35">
            <a:extLst>
              <a:ext uri="{FF2B5EF4-FFF2-40B4-BE49-F238E27FC236}">
                <a16:creationId xmlns:a16="http://schemas.microsoft.com/office/drawing/2014/main" id="{E149B130-520A-0149-865B-CD1EA971360A}"/>
              </a:ext>
            </a:extLst>
          </p:cNvPr>
          <p:cNvSpPr/>
          <p:nvPr/>
        </p:nvSpPr>
        <p:spPr bwMode="auto">
          <a:xfrm>
            <a:off x="6551613" y="2619375"/>
            <a:ext cx="300037" cy="388938"/>
          </a:xfrm>
          <a:prstGeom prst="downArrow">
            <a:avLst/>
          </a:prstGeom>
          <a:noFill/>
          <a:ln w="19050" cap="flat" cmpd="sng" algn="ctr">
            <a:solidFill>
              <a:schemeClr val="tx2">
                <a:lumMod val="60000"/>
                <a:lumOff val="40000"/>
              </a:schemeClr>
            </a:solidFill>
            <a:prstDash val="solid"/>
            <a:round/>
            <a:headEnd type="none" w="med" len="med"/>
            <a:tailEnd type="none" w="med" len="med"/>
          </a:ln>
          <a:effec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pPr>
              <a:lnSpc>
                <a:spcPct val="80000"/>
              </a:lnSpc>
              <a:spcBef>
                <a:spcPct val="20000"/>
              </a:spcBef>
              <a:buFont typeface="Arial" panose="020B0604020202020204" pitchFamily="34" charset="0"/>
              <a:buChar char="•"/>
              <a:defRPr/>
            </a:pPr>
            <a:endParaRPr lang="en-PL" altLang="en-PL"/>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FB7BACF3-9CD1-0846-A484-8E405415B133}"/>
              </a:ext>
            </a:extLst>
          </p:cNvPr>
          <p:cNvSpPr>
            <a:spLocks noGrp="1" noChangeArrowheads="1"/>
          </p:cNvSpPr>
          <p:nvPr>
            <p:ph type="title"/>
          </p:nvPr>
        </p:nvSpPr>
        <p:spPr>
          <a:xfrm>
            <a:off x="1692275" y="274638"/>
            <a:ext cx="6994525" cy="1312862"/>
          </a:xfrm>
        </p:spPr>
        <p:txBody>
          <a:bodyPr/>
          <a:lstStyle/>
          <a:p>
            <a:r>
              <a:rPr lang="pl-PL" altLang="pl-PL" b="1" u="sng"/>
              <a:t>ZBĄSZYŃ I SŁUBICE: </a:t>
            </a:r>
            <a:br>
              <a:rPr lang="pl-PL" altLang="pl-PL" b="1"/>
            </a:br>
            <a:r>
              <a:rPr lang="pl-PL" altLang="pl-PL" b="1"/>
              <a:t>REALIZACJA OGÓLNOKRAJOWYCH PROCEDUR NA POZIOMIE LOKALNYM</a:t>
            </a:r>
          </a:p>
        </p:txBody>
      </p:sp>
      <p:sp>
        <p:nvSpPr>
          <p:cNvPr id="41987" name="Slide Number Placeholder 1">
            <a:extLst>
              <a:ext uri="{FF2B5EF4-FFF2-40B4-BE49-F238E27FC236}">
                <a16:creationId xmlns:a16="http://schemas.microsoft.com/office/drawing/2014/main" id="{E707A273-6993-D04D-8B64-B929DF02E07A}"/>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DE62DAA5-3B5F-324A-A3C6-A04541D813A8}" type="slidenum">
              <a:rPr lang="en-GB" altLang="en-US">
                <a:solidFill>
                  <a:schemeClr val="tx1"/>
                </a:solidFill>
              </a:rPr>
              <a:pPr/>
              <a:t>26</a:t>
            </a:fld>
            <a:endParaRPr lang="en-GB" altLang="en-US">
              <a:solidFill>
                <a:schemeClr val="tx1"/>
              </a:solidFill>
            </a:endParaRPr>
          </a:p>
        </p:txBody>
      </p:sp>
      <p:grpSp>
        <p:nvGrpSpPr>
          <p:cNvPr id="41988" name="Group 14">
            <a:extLst>
              <a:ext uri="{FF2B5EF4-FFF2-40B4-BE49-F238E27FC236}">
                <a16:creationId xmlns:a16="http://schemas.microsoft.com/office/drawing/2014/main" id="{2BCEE7AE-17E5-E743-960B-F76274A80C11}"/>
              </a:ext>
            </a:extLst>
          </p:cNvPr>
          <p:cNvGrpSpPr>
            <a:grpSpLocks/>
          </p:cNvGrpSpPr>
          <p:nvPr/>
        </p:nvGrpSpPr>
        <p:grpSpPr bwMode="auto">
          <a:xfrm>
            <a:off x="1331913" y="1816100"/>
            <a:ext cx="6931025" cy="4878388"/>
            <a:chOff x="971520" y="1700915"/>
            <a:chExt cx="6930924" cy="4878115"/>
          </a:xfrm>
        </p:grpSpPr>
        <p:sp>
          <p:nvSpPr>
            <p:cNvPr id="16" name="TextBox 3">
              <a:extLst>
                <a:ext uri="{FF2B5EF4-FFF2-40B4-BE49-F238E27FC236}">
                  <a16:creationId xmlns:a16="http://schemas.microsoft.com/office/drawing/2014/main" id="{D4CA7CCE-EC93-A947-B3EE-D0BD14372563}"/>
                </a:ext>
              </a:extLst>
            </p:cNvPr>
            <p:cNvSpPr txBox="1"/>
            <p:nvPr/>
          </p:nvSpPr>
          <p:spPr>
            <a:xfrm>
              <a:off x="971520" y="1908866"/>
              <a:ext cx="2520913" cy="646076"/>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a:spAutoFit/>
            </a:bodyPr>
            <a:lstStyle/>
            <a:p>
              <a:pPr>
                <a:defRPr/>
              </a:pPr>
              <a:r>
                <a:rPr lang="pl-PL" dirty="0">
                  <a:solidFill>
                    <a:srgbClr val="002060"/>
                  </a:solidFill>
                </a:rPr>
                <a:t>dowolna osoba, organizacja, instytucja</a:t>
              </a:r>
            </a:p>
          </p:txBody>
        </p:sp>
        <p:sp>
          <p:nvSpPr>
            <p:cNvPr id="17" name="TextBox 4">
              <a:extLst>
                <a:ext uri="{FF2B5EF4-FFF2-40B4-BE49-F238E27FC236}">
                  <a16:creationId xmlns:a16="http://schemas.microsoft.com/office/drawing/2014/main" id="{9320DBB9-EB24-534A-983D-6C1BF2E70067}"/>
                </a:ext>
              </a:extLst>
            </p:cNvPr>
            <p:cNvSpPr txBox="1"/>
            <p:nvPr/>
          </p:nvSpPr>
          <p:spPr>
            <a:xfrm>
              <a:off x="5468841" y="1700915"/>
              <a:ext cx="2433603" cy="92387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pl-PL" dirty="0">
                  <a:solidFill>
                    <a:srgbClr val="002060"/>
                  </a:solidFill>
                </a:rPr>
                <a:t>burmistrz/prezydent miasta, urząd miasta,</a:t>
              </a:r>
            </a:p>
            <a:p>
              <a:pPr>
                <a:defRPr/>
              </a:pPr>
              <a:r>
                <a:rPr lang="pl-PL" dirty="0">
                  <a:solidFill>
                    <a:srgbClr val="002060"/>
                  </a:solidFill>
                </a:rPr>
                <a:t>radni</a:t>
              </a:r>
            </a:p>
          </p:txBody>
        </p:sp>
        <p:sp>
          <p:nvSpPr>
            <p:cNvPr id="18" name="TextBox 5">
              <a:extLst>
                <a:ext uri="{FF2B5EF4-FFF2-40B4-BE49-F238E27FC236}">
                  <a16:creationId xmlns:a16="http://schemas.microsoft.com/office/drawing/2014/main" id="{BAB8C0FF-54E4-214E-8F4A-37DA33629CB4}"/>
                </a:ext>
              </a:extLst>
            </p:cNvPr>
            <p:cNvSpPr txBox="1"/>
            <p:nvPr/>
          </p:nvSpPr>
          <p:spPr>
            <a:xfrm>
              <a:off x="971520" y="3115299"/>
              <a:ext cx="6930924" cy="36986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l-PL" dirty="0">
                  <a:solidFill>
                    <a:srgbClr val="002060"/>
                  </a:solidFill>
                </a:rPr>
                <a:t>przedkładają wniosek w sprawie zmiany/nadania nazwy</a:t>
              </a:r>
            </a:p>
          </p:txBody>
        </p:sp>
        <p:sp>
          <p:nvSpPr>
            <p:cNvPr id="21" name="TextBox 6">
              <a:extLst>
                <a:ext uri="{FF2B5EF4-FFF2-40B4-BE49-F238E27FC236}">
                  <a16:creationId xmlns:a16="http://schemas.microsoft.com/office/drawing/2014/main" id="{CD1F01FE-F718-6247-93A7-A254E072AEFA}"/>
                </a:ext>
              </a:extLst>
            </p:cNvPr>
            <p:cNvSpPr txBox="1"/>
            <p:nvPr/>
          </p:nvSpPr>
          <p:spPr>
            <a:xfrm>
              <a:off x="971520" y="3962976"/>
              <a:ext cx="6930924" cy="368279"/>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l-PL" dirty="0">
                  <a:solidFill>
                    <a:srgbClr val="002060"/>
                  </a:solidFill>
                </a:rPr>
                <a:t>(konsultacje społeczne)</a:t>
              </a:r>
            </a:p>
          </p:txBody>
        </p:sp>
        <p:sp>
          <p:nvSpPr>
            <p:cNvPr id="22" name="TextBox 7">
              <a:extLst>
                <a:ext uri="{FF2B5EF4-FFF2-40B4-BE49-F238E27FC236}">
                  <a16:creationId xmlns:a16="http://schemas.microsoft.com/office/drawing/2014/main" id="{0F5FDE1A-4936-7B4B-BA7C-CA05A131D0D9}"/>
                </a:ext>
              </a:extLst>
            </p:cNvPr>
            <p:cNvSpPr txBox="1"/>
            <p:nvPr/>
          </p:nvSpPr>
          <p:spPr>
            <a:xfrm>
              <a:off x="971520" y="4809066"/>
              <a:ext cx="6930924" cy="64607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l-PL" dirty="0">
                  <a:solidFill>
                    <a:srgbClr val="002060"/>
                  </a:solidFill>
                </a:rPr>
                <a:t>rada miasta podejmuje decyzję i uchwala zmianę/ nadanie nazwy ulicy</a:t>
              </a:r>
            </a:p>
          </p:txBody>
        </p:sp>
        <p:sp>
          <p:nvSpPr>
            <p:cNvPr id="24" name="TextBox 8">
              <a:extLst>
                <a:ext uri="{FF2B5EF4-FFF2-40B4-BE49-F238E27FC236}">
                  <a16:creationId xmlns:a16="http://schemas.microsoft.com/office/drawing/2014/main" id="{45D2F508-AEA6-4F46-8025-45C88971A06F}"/>
                </a:ext>
              </a:extLst>
            </p:cNvPr>
            <p:cNvSpPr txBox="1"/>
            <p:nvPr/>
          </p:nvSpPr>
          <p:spPr>
            <a:xfrm>
              <a:off x="971520" y="5932953"/>
              <a:ext cx="6930924" cy="64607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l-PL" dirty="0">
                  <a:solidFill>
                    <a:srgbClr val="002060"/>
                  </a:solidFill>
                </a:rPr>
                <a:t>decyzja rady miasta jest opublikowana i wprowadzona w życie przez urząd miasta</a:t>
              </a:r>
            </a:p>
          </p:txBody>
        </p:sp>
        <p:sp>
          <p:nvSpPr>
            <p:cNvPr id="25" name="Down Arrow 9">
              <a:extLst>
                <a:ext uri="{FF2B5EF4-FFF2-40B4-BE49-F238E27FC236}">
                  <a16:creationId xmlns:a16="http://schemas.microsoft.com/office/drawing/2014/main" id="{7846616E-36B7-2847-8BC5-6E04D23FE143}"/>
                </a:ext>
              </a:extLst>
            </p:cNvPr>
            <p:cNvSpPr/>
            <p:nvPr/>
          </p:nvSpPr>
          <p:spPr bwMode="auto">
            <a:xfrm>
              <a:off x="2097041" y="2675585"/>
              <a:ext cx="269871" cy="360343"/>
            </a:xfrm>
            <a:prstGeom prst="down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pPr>
                <a:lnSpc>
                  <a:spcPct val="80000"/>
                </a:lnSpc>
                <a:spcBef>
                  <a:spcPct val="20000"/>
                </a:spcBef>
                <a:buFont typeface="Arial" panose="020B0604020202020204" pitchFamily="34" charset="0"/>
                <a:buChar char="•"/>
                <a:defRPr/>
              </a:pPr>
              <a:endParaRPr lang="en-PL" altLang="en-PL"/>
            </a:p>
          </p:txBody>
        </p:sp>
        <p:sp>
          <p:nvSpPr>
            <p:cNvPr id="28" name="Down Arrow 10">
              <a:extLst>
                <a:ext uri="{FF2B5EF4-FFF2-40B4-BE49-F238E27FC236}">
                  <a16:creationId xmlns:a16="http://schemas.microsoft.com/office/drawing/2014/main" id="{BE6C7B15-B912-604E-97EC-CCF22365F6BF}"/>
                </a:ext>
              </a:extLst>
            </p:cNvPr>
            <p:cNvSpPr/>
            <p:nvPr/>
          </p:nvSpPr>
          <p:spPr bwMode="auto">
            <a:xfrm>
              <a:off x="6549914" y="2681935"/>
              <a:ext cx="271458" cy="360343"/>
            </a:xfrm>
            <a:prstGeom prst="down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pPr>
                <a:lnSpc>
                  <a:spcPct val="80000"/>
                </a:lnSpc>
                <a:spcBef>
                  <a:spcPct val="20000"/>
                </a:spcBef>
                <a:buFont typeface="Arial" panose="020B0604020202020204" pitchFamily="34" charset="0"/>
                <a:buChar char="•"/>
                <a:defRPr/>
              </a:pPr>
              <a:endParaRPr lang="en-PL" altLang="en-PL"/>
            </a:p>
          </p:txBody>
        </p:sp>
        <p:sp>
          <p:nvSpPr>
            <p:cNvPr id="30" name="Down Arrow 11">
              <a:extLst>
                <a:ext uri="{FF2B5EF4-FFF2-40B4-BE49-F238E27FC236}">
                  <a16:creationId xmlns:a16="http://schemas.microsoft.com/office/drawing/2014/main" id="{680381D7-5DB2-194F-9589-72A7E3AFB126}"/>
                </a:ext>
              </a:extLst>
            </p:cNvPr>
            <p:cNvSpPr/>
            <p:nvPr/>
          </p:nvSpPr>
          <p:spPr bwMode="auto">
            <a:xfrm>
              <a:off x="4300458" y="3534375"/>
              <a:ext cx="269871" cy="360342"/>
            </a:xfrm>
            <a:prstGeom prst="down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pPr>
                <a:lnSpc>
                  <a:spcPct val="80000"/>
                </a:lnSpc>
                <a:spcBef>
                  <a:spcPct val="20000"/>
                </a:spcBef>
                <a:buFont typeface="Arial" panose="020B0604020202020204" pitchFamily="34" charset="0"/>
                <a:buChar char="•"/>
                <a:defRPr/>
              </a:pPr>
              <a:endParaRPr lang="en-PL" altLang="en-PL"/>
            </a:p>
          </p:txBody>
        </p:sp>
        <p:sp>
          <p:nvSpPr>
            <p:cNvPr id="31" name="Down Arrow 12">
              <a:extLst>
                <a:ext uri="{FF2B5EF4-FFF2-40B4-BE49-F238E27FC236}">
                  <a16:creationId xmlns:a16="http://schemas.microsoft.com/office/drawing/2014/main" id="{FC69F4E5-1C42-9946-A7AA-EE4D527E6C32}"/>
                </a:ext>
              </a:extLst>
            </p:cNvPr>
            <p:cNvSpPr/>
            <p:nvPr/>
          </p:nvSpPr>
          <p:spPr bwMode="auto">
            <a:xfrm>
              <a:off x="4302046" y="4389990"/>
              <a:ext cx="269871" cy="360343"/>
            </a:xfrm>
            <a:prstGeom prst="down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pPr>
                <a:lnSpc>
                  <a:spcPct val="80000"/>
                </a:lnSpc>
                <a:spcBef>
                  <a:spcPct val="20000"/>
                </a:spcBef>
                <a:buFont typeface="Arial" panose="020B0604020202020204" pitchFamily="34" charset="0"/>
                <a:buChar char="•"/>
                <a:defRPr/>
              </a:pPr>
              <a:endParaRPr lang="en-PL" altLang="en-PL"/>
            </a:p>
          </p:txBody>
        </p:sp>
        <p:sp>
          <p:nvSpPr>
            <p:cNvPr id="32" name="Down Arrow 13">
              <a:extLst>
                <a:ext uri="{FF2B5EF4-FFF2-40B4-BE49-F238E27FC236}">
                  <a16:creationId xmlns:a16="http://schemas.microsoft.com/office/drawing/2014/main" id="{48A9D80D-EF77-6143-82B4-11A42C6B8B76}"/>
                </a:ext>
              </a:extLst>
            </p:cNvPr>
            <p:cNvSpPr/>
            <p:nvPr/>
          </p:nvSpPr>
          <p:spPr bwMode="auto">
            <a:xfrm>
              <a:off x="4302046" y="5513877"/>
              <a:ext cx="269871" cy="360343"/>
            </a:xfrm>
            <a:prstGeom prst="down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pPr>
                <a:lnSpc>
                  <a:spcPct val="80000"/>
                </a:lnSpc>
                <a:spcBef>
                  <a:spcPct val="20000"/>
                </a:spcBef>
                <a:buFont typeface="Arial" panose="020B0604020202020204" pitchFamily="34" charset="0"/>
                <a:buChar char="•"/>
                <a:defRPr/>
              </a:pPr>
              <a:endParaRPr lang="en-PL" altLang="en-PL"/>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FFB45A71-8ED9-C14B-9C19-1C2DD19CB3ED}"/>
              </a:ext>
            </a:extLst>
          </p:cNvPr>
          <p:cNvSpPr>
            <a:spLocks noGrp="1" noChangeArrowheads="1"/>
          </p:cNvSpPr>
          <p:nvPr>
            <p:ph type="title"/>
          </p:nvPr>
        </p:nvSpPr>
        <p:spPr/>
        <p:txBody>
          <a:bodyPr/>
          <a:lstStyle/>
          <a:p>
            <a:r>
              <a:rPr lang="pl-PL" altLang="pl-PL" sz="3600" b="1"/>
              <a:t>POLITYKA HISTORYCZNA </a:t>
            </a:r>
            <a:br>
              <a:rPr lang="pl-PL" altLang="pl-PL" sz="3600" b="1"/>
            </a:br>
            <a:r>
              <a:rPr lang="pl-PL" altLang="pl-PL" sz="3600" b="1"/>
              <a:t>A NAZEWNICTWO ULIC</a:t>
            </a:r>
          </a:p>
        </p:txBody>
      </p:sp>
      <p:graphicFrame>
        <p:nvGraphicFramePr>
          <p:cNvPr id="7" name="Content Placeholder 6">
            <a:extLst>
              <a:ext uri="{FF2B5EF4-FFF2-40B4-BE49-F238E27FC236}">
                <a16:creationId xmlns:a16="http://schemas.microsoft.com/office/drawing/2014/main" id="{72345362-4912-A043-BD45-2C89C023755A}"/>
              </a:ext>
            </a:extLst>
          </p:cNvPr>
          <p:cNvGraphicFramePr>
            <a:graphicFrameLocks noGrp="1"/>
          </p:cNvGraphicFramePr>
          <p:nvPr>
            <p:ph idx="1"/>
          </p:nvPr>
        </p:nvGraphicFramePr>
        <p:xfrm>
          <a:off x="488950" y="2259013"/>
          <a:ext cx="8229600" cy="3600450"/>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04813">
                <a:tc>
                  <a:txBody>
                    <a:bodyPr/>
                    <a:lstStyle>
                      <a:lvl1pPr defTabSz="457200">
                        <a:spcBef>
                          <a:spcPct val="20000"/>
                        </a:spcBef>
                        <a:buFont typeface="Arial" panose="020B0604020202020204" pitchFamily="34" charset="0"/>
                        <a:defRPr sz="2000">
                          <a:solidFill>
                            <a:srgbClr val="002D69"/>
                          </a:solidFill>
                          <a:latin typeface="Arial" panose="020B060402020202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a:solidFill>
                            <a:srgbClr val="002D69"/>
                          </a:solidFill>
                          <a:latin typeface="Arial" panose="020B060402020202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1600">
                          <a:solidFill>
                            <a:srgbClr val="002D6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sz="1400">
                          <a:solidFill>
                            <a:srgbClr val="002D6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pl-PL" altLang="en-PL"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POZNAŃ</a:t>
                      </a:r>
                    </a:p>
                  </a:txBody>
                  <a:tcPr horzOverflow="overflow">
                    <a:lnL>
                      <a:noFill/>
                    </a:lnL>
                    <a:lnR>
                      <a:noFill/>
                    </a:lnR>
                    <a:lnT w="12700" cap="flat" cmpd="sng" algn="ctr">
                      <a:solidFill>
                        <a:srgbClr val="B2C1DB"/>
                      </a:solidFill>
                      <a:prstDash val="solid"/>
                      <a:round/>
                      <a:headEnd type="none" w="med" len="med"/>
                      <a:tailEnd type="none" w="med" len="med"/>
                    </a:lnT>
                    <a:lnB w="12700" cap="flat" cmpd="sng" algn="ctr">
                      <a:solidFill>
                        <a:srgbClr val="B2C1DB"/>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panose="020B0604020202020204" pitchFamily="34" charset="0"/>
                        <a:defRPr sz="2000">
                          <a:solidFill>
                            <a:srgbClr val="002D69"/>
                          </a:solidFill>
                          <a:latin typeface="Arial" panose="020B060402020202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a:solidFill>
                            <a:srgbClr val="002D69"/>
                          </a:solidFill>
                          <a:latin typeface="Arial" panose="020B060402020202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1600">
                          <a:solidFill>
                            <a:srgbClr val="002D6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sz="1400">
                          <a:solidFill>
                            <a:srgbClr val="002D6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pl-PL" altLang="en-PL"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ZBĄSZYŃ</a:t>
                      </a:r>
                    </a:p>
                  </a:txBody>
                  <a:tcPr horzOverflow="overflow">
                    <a:lnL>
                      <a:noFill/>
                    </a:lnL>
                    <a:lnR>
                      <a:noFill/>
                    </a:lnR>
                    <a:lnT w="12700" cap="flat" cmpd="sng" algn="ctr">
                      <a:solidFill>
                        <a:srgbClr val="B2C1DB"/>
                      </a:solidFill>
                      <a:prstDash val="solid"/>
                      <a:round/>
                      <a:headEnd type="none" w="med" len="med"/>
                      <a:tailEnd type="none" w="med" len="med"/>
                    </a:lnT>
                    <a:lnB w="12700" cap="flat" cmpd="sng" algn="ctr">
                      <a:solidFill>
                        <a:srgbClr val="B2C1DB"/>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panose="020B0604020202020204" pitchFamily="34" charset="0"/>
                        <a:defRPr sz="2000">
                          <a:solidFill>
                            <a:srgbClr val="002D69"/>
                          </a:solidFill>
                          <a:latin typeface="Arial" panose="020B060402020202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a:solidFill>
                            <a:srgbClr val="002D69"/>
                          </a:solidFill>
                          <a:latin typeface="Arial" panose="020B060402020202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1600">
                          <a:solidFill>
                            <a:srgbClr val="002D6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sz="1400">
                          <a:solidFill>
                            <a:srgbClr val="002D6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pl-PL" altLang="en-PL"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SŁUBICE</a:t>
                      </a:r>
                    </a:p>
                  </a:txBody>
                  <a:tcPr horzOverflow="overflow">
                    <a:lnL>
                      <a:noFill/>
                    </a:lnL>
                    <a:lnR>
                      <a:noFill/>
                    </a:lnR>
                    <a:lnT w="12700" cap="flat" cmpd="sng" algn="ctr">
                      <a:solidFill>
                        <a:srgbClr val="B2C1DB"/>
                      </a:solidFill>
                      <a:prstDash val="solid"/>
                      <a:round/>
                      <a:headEnd type="none" w="med" len="med"/>
                      <a:tailEnd type="none" w="med" len="med"/>
                    </a:lnT>
                    <a:lnB w="12700" cap="flat" cmpd="sng" algn="ctr">
                      <a:solidFill>
                        <a:srgbClr val="B2C1DB"/>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97137">
                <a:tc>
                  <a:txBody>
                    <a:bodyPr/>
                    <a:lstStyle>
                      <a:lvl1pPr marL="285750" indent="-285750" defTabSz="457200">
                        <a:spcBef>
                          <a:spcPct val="20000"/>
                        </a:spcBef>
                        <a:buFont typeface="Arial" panose="020B0604020202020204" pitchFamily="34" charset="0"/>
                        <a:defRPr sz="2000">
                          <a:solidFill>
                            <a:srgbClr val="002D69"/>
                          </a:solidFill>
                          <a:latin typeface="Arial" panose="020B060402020202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a:solidFill>
                            <a:srgbClr val="002D69"/>
                          </a:solidFill>
                          <a:latin typeface="Arial" panose="020B060402020202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1600">
                          <a:solidFill>
                            <a:srgbClr val="002D6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sz="1400">
                          <a:solidFill>
                            <a:srgbClr val="002D6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9p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pl-PL" altLang="en-PL"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Powstanie Wielkopolskie1918-1919</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pl-PL" altLang="en-PL"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Czerwiec 1956</a:t>
                      </a:r>
                    </a:p>
                  </a:txBody>
                  <a:tcPr horzOverflow="overflow">
                    <a:lnL>
                      <a:noFill/>
                    </a:lnL>
                    <a:lnR>
                      <a:noFill/>
                    </a:lnR>
                    <a:lnT w="12700" cap="flat" cmpd="sng" algn="ctr">
                      <a:solidFill>
                        <a:srgbClr val="B2C1DB"/>
                      </a:solidFill>
                      <a:prstDash val="solid"/>
                      <a:round/>
                      <a:headEnd type="none" w="med" len="med"/>
                      <a:tailEnd type="none" w="med" len="med"/>
                    </a:lnT>
                    <a:lnB>
                      <a:noFill/>
                    </a:lnB>
                    <a:lnTlToBr>
                      <a:noFill/>
                    </a:lnTlToBr>
                    <a:lnBlToTr>
                      <a:noFill/>
                    </a:lnBlToTr>
                    <a:solidFill>
                      <a:srgbClr val="B2C1DB">
                        <a:alpha val="20000"/>
                      </a:srgbClr>
                    </a:solidFill>
                  </a:tcPr>
                </a:tc>
                <a:tc>
                  <a:txBody>
                    <a:bodyPr/>
                    <a:lstStyle>
                      <a:lvl1pPr marL="285750" indent="-285750" defTabSz="457200">
                        <a:spcBef>
                          <a:spcPct val="20000"/>
                        </a:spcBef>
                        <a:buFont typeface="Arial" panose="020B0604020202020204" pitchFamily="34" charset="0"/>
                        <a:defRPr sz="2000">
                          <a:solidFill>
                            <a:srgbClr val="002D69"/>
                          </a:solidFill>
                          <a:latin typeface="Arial" panose="020B060402020202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a:solidFill>
                            <a:srgbClr val="002D69"/>
                          </a:solidFill>
                          <a:latin typeface="Arial" panose="020B060402020202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1600">
                          <a:solidFill>
                            <a:srgbClr val="002D6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sz="1400">
                          <a:solidFill>
                            <a:srgbClr val="002D6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9p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pl-PL" altLang="en-PL"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Dołączony do Wielkopolski 1918-1919</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pl-PL" altLang="en-PL"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Osoby związane z miastem</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pl-PL" altLang="en-PL"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Lokalni muzycy tradycyjni</a:t>
                      </a:r>
                    </a:p>
                  </a:txBody>
                  <a:tcPr horzOverflow="overflow">
                    <a:lnL>
                      <a:noFill/>
                    </a:lnL>
                    <a:lnR>
                      <a:noFill/>
                    </a:lnR>
                    <a:lnT w="12700" cap="flat" cmpd="sng" algn="ctr">
                      <a:solidFill>
                        <a:srgbClr val="B2C1DB"/>
                      </a:solidFill>
                      <a:prstDash val="solid"/>
                      <a:round/>
                      <a:headEnd type="none" w="med" len="med"/>
                      <a:tailEnd type="none" w="med" len="med"/>
                    </a:lnT>
                    <a:lnB>
                      <a:noFill/>
                    </a:lnB>
                    <a:lnTlToBr>
                      <a:noFill/>
                    </a:lnTlToBr>
                    <a:lnBlToTr>
                      <a:noFill/>
                    </a:lnBlToTr>
                    <a:solidFill>
                      <a:srgbClr val="B2C1DB">
                        <a:alpha val="20000"/>
                      </a:srgbClr>
                    </a:solidFill>
                  </a:tcPr>
                </a:tc>
                <a:tc>
                  <a:txBody>
                    <a:bodyPr/>
                    <a:lstStyle>
                      <a:lvl1pPr marL="285750" indent="-285750" defTabSz="457200">
                        <a:spcBef>
                          <a:spcPct val="20000"/>
                        </a:spcBef>
                        <a:buFont typeface="Arial" panose="020B0604020202020204" pitchFamily="34" charset="0"/>
                        <a:defRPr sz="2000">
                          <a:solidFill>
                            <a:srgbClr val="002D69"/>
                          </a:solidFill>
                          <a:latin typeface="Arial" panose="020B060402020202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a:solidFill>
                            <a:srgbClr val="002D69"/>
                          </a:solidFill>
                          <a:latin typeface="Arial" panose="020B060402020202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1600">
                          <a:solidFill>
                            <a:srgbClr val="002D6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sz="1400">
                          <a:solidFill>
                            <a:srgbClr val="002D6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9p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pl-PL" altLang="en-PL"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Natura i topografia</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pl-PL" altLang="en-PL" sz="1800" b="0" i="0" u="none" strike="noStrike" cap="none" normalizeH="0" baseline="0" dirty="0">
                          <a:ln>
                            <a:noFill/>
                          </a:ln>
                          <a:solidFill>
                            <a:srgbClr val="FF0000"/>
                          </a:solidFill>
                          <a:effectLst/>
                          <a:latin typeface="Arial" panose="020B0604020202020204" pitchFamily="34" charset="0"/>
                          <a:cs typeface="Arial" panose="020B0604020202020204" pitchFamily="34" charset="0"/>
                        </a:rPr>
                        <a:t>Osoby przybyłe do miasta po 1945 roku*</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pl-PL" altLang="en-PL"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Osoby związane z narodowa historią Polski</a:t>
                      </a:r>
                    </a:p>
                  </a:txBody>
                  <a:tcPr horzOverflow="overflow">
                    <a:lnL>
                      <a:noFill/>
                    </a:lnL>
                    <a:lnR>
                      <a:noFill/>
                    </a:lnR>
                    <a:lnT w="12700" cap="flat" cmpd="sng" algn="ctr">
                      <a:solidFill>
                        <a:srgbClr val="B2C1DB"/>
                      </a:solidFill>
                      <a:prstDash val="solid"/>
                      <a:round/>
                      <a:headEnd type="none" w="med" len="med"/>
                      <a:tailEnd type="none" w="med" len="med"/>
                    </a:lnT>
                    <a:lnB>
                      <a:noFill/>
                    </a:lnB>
                    <a:lnTlToBr>
                      <a:noFill/>
                    </a:lnTlToBr>
                    <a:lnBlToTr>
                      <a:noFill/>
                    </a:lnBlToTr>
                    <a:solidFill>
                      <a:srgbClr val="B2C1DB">
                        <a:alpha val="20000"/>
                      </a:srgbClr>
                    </a:solidFill>
                  </a:tcPr>
                </a:tc>
                <a:extLst>
                  <a:ext uri="{0D108BD9-81ED-4DB2-BD59-A6C34878D82A}">
                    <a16:rowId xmlns:a16="http://schemas.microsoft.com/office/drawing/2014/main" val="10001"/>
                  </a:ext>
                </a:extLst>
              </a:tr>
              <a:tr h="698500">
                <a:tc>
                  <a:txBody>
                    <a:bodyPr/>
                    <a:lstStyle>
                      <a:lvl1pPr defTabSz="457200">
                        <a:spcBef>
                          <a:spcPct val="20000"/>
                        </a:spcBef>
                        <a:buFont typeface="Arial" panose="020B0604020202020204" pitchFamily="34" charset="0"/>
                        <a:defRPr sz="2000">
                          <a:solidFill>
                            <a:srgbClr val="002D69"/>
                          </a:solidFill>
                          <a:latin typeface="Arial" panose="020B060402020202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a:solidFill>
                            <a:srgbClr val="002D69"/>
                          </a:solidFill>
                          <a:latin typeface="Arial" panose="020B060402020202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1600">
                          <a:solidFill>
                            <a:srgbClr val="002D6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sz="1400">
                          <a:solidFill>
                            <a:srgbClr val="002D6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altLang="en-PL"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tożsamość regionalna</a:t>
                      </a:r>
                    </a:p>
                    <a:p>
                      <a:pPr marL="0" marR="0" lvl="0" indent="0" algn="l" defTabSz="457200" rtl="0" eaLnBrk="1" fontAlgn="base" latinLnBrk="0" hangingPunct="1">
                        <a:lnSpc>
                          <a:spcPct val="100000"/>
                        </a:lnSpc>
                        <a:spcBef>
                          <a:spcPct val="0"/>
                        </a:spcBef>
                        <a:spcAft>
                          <a:spcPct val="0"/>
                        </a:spcAft>
                        <a:buClrTx/>
                        <a:buSzTx/>
                        <a:buFontTx/>
                        <a:buNone/>
                        <a:tabLst/>
                      </a:pPr>
                      <a:r>
                        <a:rPr kumimoji="0" lang="pl-PL" altLang="en-PL"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tożsamość lokalna</a:t>
                      </a:r>
                    </a:p>
                  </a:txBody>
                  <a:tcPr horzOverflow="overflow">
                    <a:lnL>
                      <a:noFill/>
                    </a:lnL>
                    <a:lnR>
                      <a:noFill/>
                    </a:lnR>
                    <a:lnT>
                      <a:noFill/>
                    </a:lnT>
                    <a:lnB w="12700" cap="flat" cmpd="sng" algn="ctr">
                      <a:solidFill>
                        <a:srgbClr val="B2C1DB"/>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panose="020B0604020202020204" pitchFamily="34" charset="0"/>
                        <a:defRPr sz="2000">
                          <a:solidFill>
                            <a:srgbClr val="002D69"/>
                          </a:solidFill>
                          <a:latin typeface="Arial" panose="020B060402020202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a:solidFill>
                            <a:srgbClr val="002D69"/>
                          </a:solidFill>
                          <a:latin typeface="Arial" panose="020B060402020202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1600">
                          <a:solidFill>
                            <a:srgbClr val="002D6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sz="1400">
                          <a:solidFill>
                            <a:srgbClr val="002D6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altLang="en-PL"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tożsamość regionalna</a:t>
                      </a:r>
                    </a:p>
                    <a:p>
                      <a:pPr marL="0" marR="0" lvl="0" indent="0" algn="l" defTabSz="457200" rtl="0" eaLnBrk="1" fontAlgn="base" latinLnBrk="0" hangingPunct="1">
                        <a:lnSpc>
                          <a:spcPct val="100000"/>
                        </a:lnSpc>
                        <a:spcBef>
                          <a:spcPct val="0"/>
                        </a:spcBef>
                        <a:spcAft>
                          <a:spcPct val="0"/>
                        </a:spcAft>
                        <a:buClrTx/>
                        <a:buSzTx/>
                        <a:buFontTx/>
                        <a:buNone/>
                        <a:tabLst/>
                      </a:pPr>
                      <a:r>
                        <a:rPr kumimoji="0" lang="pl-PL" altLang="en-PL"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tożsamość lokalna</a:t>
                      </a:r>
                    </a:p>
                  </a:txBody>
                  <a:tcPr horzOverflow="overflow">
                    <a:lnL>
                      <a:noFill/>
                    </a:lnL>
                    <a:lnR>
                      <a:noFill/>
                    </a:lnR>
                    <a:lnT>
                      <a:noFill/>
                    </a:lnT>
                    <a:lnB w="12700" cap="flat" cmpd="sng" algn="ctr">
                      <a:solidFill>
                        <a:srgbClr val="B2C1DB"/>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panose="020B0604020202020204" pitchFamily="34" charset="0"/>
                        <a:defRPr sz="2000">
                          <a:solidFill>
                            <a:srgbClr val="002D69"/>
                          </a:solidFill>
                          <a:latin typeface="Arial" panose="020B060402020202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a:solidFill>
                            <a:srgbClr val="002D69"/>
                          </a:solidFill>
                          <a:latin typeface="Arial" panose="020B060402020202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1600">
                          <a:solidFill>
                            <a:srgbClr val="002D6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sz="1400">
                          <a:solidFill>
                            <a:srgbClr val="002D6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altLang="en-PL"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tożsamość narodowa</a:t>
                      </a:r>
                    </a:p>
                    <a:p>
                      <a:pPr marL="0" marR="0" lvl="0" indent="0" algn="l" defTabSz="457200" rtl="0" eaLnBrk="1" fontAlgn="base" latinLnBrk="0" hangingPunct="1">
                        <a:lnSpc>
                          <a:spcPct val="100000"/>
                        </a:lnSpc>
                        <a:spcBef>
                          <a:spcPct val="0"/>
                        </a:spcBef>
                        <a:spcAft>
                          <a:spcPct val="0"/>
                        </a:spcAft>
                        <a:buClrTx/>
                        <a:buSzTx/>
                        <a:buFontTx/>
                        <a:buNone/>
                        <a:tabLst/>
                      </a:pPr>
                      <a:r>
                        <a:rPr kumimoji="0" lang="pl-PL" altLang="en-PL" sz="1800" b="0" i="0" u="none" strike="noStrike" cap="none" normalizeH="0" baseline="0" dirty="0">
                          <a:ln>
                            <a:noFill/>
                          </a:ln>
                          <a:solidFill>
                            <a:srgbClr val="FF0000"/>
                          </a:solidFill>
                          <a:effectLst/>
                          <a:latin typeface="Arial" panose="020B0604020202020204" pitchFamily="34" charset="0"/>
                          <a:cs typeface="Arial" panose="020B0604020202020204" pitchFamily="34" charset="0"/>
                        </a:rPr>
                        <a:t>tożsamość lokalna*</a:t>
                      </a:r>
                    </a:p>
                  </a:txBody>
                  <a:tcPr horzOverflow="overflow">
                    <a:lnL>
                      <a:noFill/>
                    </a:lnL>
                    <a:lnR>
                      <a:noFill/>
                    </a:lnR>
                    <a:lnT>
                      <a:noFill/>
                    </a:lnT>
                    <a:lnB w="12700" cap="flat" cmpd="sng" algn="ctr">
                      <a:solidFill>
                        <a:srgbClr val="B2C1DB"/>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4048" name="TextBox 7">
            <a:extLst>
              <a:ext uri="{FF2B5EF4-FFF2-40B4-BE49-F238E27FC236}">
                <a16:creationId xmlns:a16="http://schemas.microsoft.com/office/drawing/2014/main" id="{685AA8AB-9188-354A-B038-A30F0A658DC3}"/>
              </a:ext>
            </a:extLst>
          </p:cNvPr>
          <p:cNvSpPr txBox="1">
            <a:spLocks noChangeArrowheads="1"/>
          </p:cNvSpPr>
          <p:nvPr/>
        </p:nvSpPr>
        <p:spPr bwMode="auto">
          <a:xfrm>
            <a:off x="5472113" y="6129338"/>
            <a:ext cx="3246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a:solidFill>
                  <a:srgbClr val="FF0000"/>
                </a:solidFill>
              </a:rPr>
              <a:t>*nie ma kogo upamiętniać </a:t>
            </a:r>
            <a:r>
              <a:rPr lang="pl-PL" altLang="pl-PL">
                <a:solidFill>
                  <a:srgbClr val="FF0000"/>
                </a:solidFill>
                <a:sym typeface="Wingdings" pitchFamily="2" charset="2"/>
              </a:rPr>
              <a:t></a:t>
            </a:r>
            <a:endParaRPr lang="pl-PL" altLang="pl-PL">
              <a:solidFill>
                <a:srgbClr val="FF0000"/>
              </a:solidFill>
            </a:endParaRPr>
          </a:p>
        </p:txBody>
      </p:sp>
      <p:sp>
        <p:nvSpPr>
          <p:cNvPr id="44049" name="Slide Number Placeholder 1">
            <a:extLst>
              <a:ext uri="{FF2B5EF4-FFF2-40B4-BE49-F238E27FC236}">
                <a16:creationId xmlns:a16="http://schemas.microsoft.com/office/drawing/2014/main" id="{0BB9791E-6A1E-0043-A0A3-D8B33E15A03B}"/>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0B22D507-CDCA-D449-8934-85E5DFD5B2B0}" type="slidenum">
              <a:rPr lang="en-GB" altLang="en-US">
                <a:solidFill>
                  <a:schemeClr val="tx1"/>
                </a:solidFill>
              </a:rPr>
              <a:pPr/>
              <a:t>27</a:t>
            </a:fld>
            <a:endParaRPr lang="en-GB" altLang="en-US">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2DD621AA-9B48-9B4B-8913-F910F6B4103D}"/>
              </a:ext>
            </a:extLst>
          </p:cNvPr>
          <p:cNvSpPr>
            <a:spLocks noGrp="1" noChangeArrowheads="1"/>
          </p:cNvSpPr>
          <p:nvPr>
            <p:ph type="title"/>
          </p:nvPr>
        </p:nvSpPr>
        <p:spPr/>
        <p:txBody>
          <a:bodyPr/>
          <a:lstStyle/>
          <a:p>
            <a:r>
              <a:rPr lang="pl-PL" altLang="pl-PL" sz="3600" b="1"/>
              <a:t>INICJATYWY MIESZKAŃCÓW</a:t>
            </a:r>
          </a:p>
        </p:txBody>
      </p:sp>
      <p:sp>
        <p:nvSpPr>
          <p:cNvPr id="46083" name="Symbol zastępczy zawartości 3">
            <a:extLst>
              <a:ext uri="{FF2B5EF4-FFF2-40B4-BE49-F238E27FC236}">
                <a16:creationId xmlns:a16="http://schemas.microsoft.com/office/drawing/2014/main" id="{2D5A8E1E-CA00-9742-A2AA-85AA86152B27}"/>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pl-PL" altLang="pl-PL" b="1"/>
              <a:t>POZNAŃ</a:t>
            </a:r>
            <a:r>
              <a:rPr lang="pl-PL" altLang="pl-PL"/>
              <a:t> – interesy różnych grup, „walka o upamiętnienie” i „walka o centrum”, brak ulic</a:t>
            </a:r>
          </a:p>
          <a:p>
            <a:r>
              <a:rPr lang="pl-PL" altLang="pl-PL" b="1"/>
              <a:t>ZBĄSZYŃ</a:t>
            </a:r>
            <a:r>
              <a:rPr lang="pl-PL" altLang="pl-PL"/>
              <a:t> – Powstanie Wielkopolskie, lokalni działacze</a:t>
            </a:r>
          </a:p>
          <a:p>
            <a:r>
              <a:rPr lang="pl-PL" altLang="pl-PL" b="1"/>
              <a:t>SŁUBICE</a:t>
            </a:r>
            <a:r>
              <a:rPr lang="pl-PL" altLang="pl-PL"/>
              <a:t> – brak osób do upamiętnienia</a:t>
            </a:r>
          </a:p>
        </p:txBody>
      </p:sp>
      <p:sp>
        <p:nvSpPr>
          <p:cNvPr id="46084" name="Slide Number Placeholder 1">
            <a:extLst>
              <a:ext uri="{FF2B5EF4-FFF2-40B4-BE49-F238E27FC236}">
                <a16:creationId xmlns:a16="http://schemas.microsoft.com/office/drawing/2014/main" id="{40DD6438-20F5-A54E-84B8-23484C6DC136}"/>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E5114318-D07E-3B48-A074-50EDAD2FFA5C}" type="slidenum">
              <a:rPr lang="en-GB" altLang="en-US">
                <a:solidFill>
                  <a:schemeClr val="tx1"/>
                </a:solidFill>
              </a:rPr>
              <a:pPr/>
              <a:t>28</a:t>
            </a:fld>
            <a:endParaRPr lang="en-GB" altLang="en-US">
              <a:solidFill>
                <a:schemeClr val="tx1"/>
              </a:solidFill>
            </a:endParaRPr>
          </a:p>
        </p:txBody>
      </p:sp>
      <p:pic>
        <p:nvPicPr>
          <p:cNvPr id="46085" name="Obraz 8">
            <a:extLst>
              <a:ext uri="{FF2B5EF4-FFF2-40B4-BE49-F238E27FC236}">
                <a16:creationId xmlns:a16="http://schemas.microsoft.com/office/drawing/2014/main" id="{21C449CF-F1E4-1E48-B211-ECDFF19B7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950" t="24989" r="14117" b="44296"/>
          <a:stretch>
            <a:fillRect/>
          </a:stretch>
        </p:blipFill>
        <p:spPr bwMode="auto">
          <a:xfrm>
            <a:off x="6011863" y="5022850"/>
            <a:ext cx="3132137"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Obraz 10">
            <a:extLst>
              <a:ext uri="{FF2B5EF4-FFF2-40B4-BE49-F238E27FC236}">
                <a16:creationId xmlns:a16="http://schemas.microsoft.com/office/drawing/2014/main" id="{139627EB-E3A7-6645-AA80-157C1B48BC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6739"/>
          <a:stretch>
            <a:fillRect/>
          </a:stretch>
        </p:blipFill>
        <p:spPr bwMode="auto">
          <a:xfrm>
            <a:off x="25400" y="4689475"/>
            <a:ext cx="2681288"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Obraz 16">
            <a:extLst>
              <a:ext uri="{FF2B5EF4-FFF2-40B4-BE49-F238E27FC236}">
                <a16:creationId xmlns:a16="http://schemas.microsoft.com/office/drawing/2014/main" id="{5CB29F1E-5C8D-7648-B929-F19A1E34DA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1227" b="59216"/>
          <a:stretch>
            <a:fillRect/>
          </a:stretch>
        </p:blipFill>
        <p:spPr bwMode="auto">
          <a:xfrm>
            <a:off x="2906713" y="5026025"/>
            <a:ext cx="290512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pole tekstowe 12">
            <a:extLst>
              <a:ext uri="{FF2B5EF4-FFF2-40B4-BE49-F238E27FC236}">
                <a16:creationId xmlns:a16="http://schemas.microsoft.com/office/drawing/2014/main" id="{557A0BC1-8AC1-644F-9701-C07026B2CC62}"/>
              </a:ext>
            </a:extLst>
          </p:cNvPr>
          <p:cNvSpPr txBox="1">
            <a:spLocks noChangeArrowheads="1"/>
          </p:cNvSpPr>
          <p:nvPr/>
        </p:nvSpPr>
        <p:spPr bwMode="auto">
          <a:xfrm>
            <a:off x="419100" y="3386138"/>
            <a:ext cx="86868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i="1"/>
              <a:t>Wolałbym, żeby była </a:t>
            </a:r>
            <a:r>
              <a:rPr lang="pl-PL" altLang="pl-PL"/>
              <a:t>[nazwa] </a:t>
            </a:r>
            <a:r>
              <a:rPr lang="pl-PL" altLang="pl-PL" i="1"/>
              <a:t>np. osiedle tak jak jest Osiedle Królów Polskich i tam są jacyś Królowie, jak osiedle gdzieś tam nic nie mówiące ulice, jakieś tam malinowe, brzoskwiniowe itd. nie? (…) </a:t>
            </a:r>
            <a:r>
              <a:rPr lang="pl-PL" altLang="pl-PL" b="1" i="1"/>
              <a:t>to jest też forma kształtowania postaw patriotycznych </a:t>
            </a:r>
          </a:p>
          <a:p>
            <a:pPr algn="r"/>
            <a:r>
              <a:rPr lang="pl-PL" altLang="pl-PL"/>
              <a:t>(wywiad, Słubice, 21.02.2020)</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40BF5834-F709-9F46-90D5-9213F46A19A0}"/>
              </a:ext>
            </a:extLst>
          </p:cNvPr>
          <p:cNvSpPr>
            <a:spLocks noGrp="1" noChangeArrowheads="1"/>
          </p:cNvSpPr>
          <p:nvPr>
            <p:ph type="title"/>
          </p:nvPr>
        </p:nvSpPr>
        <p:spPr/>
        <p:txBody>
          <a:bodyPr/>
          <a:lstStyle/>
          <a:p>
            <a:r>
              <a:rPr lang="pl-PL" altLang="pl-PL" sz="3600" b="1"/>
              <a:t>PYTANIA BADAWCZE</a:t>
            </a:r>
          </a:p>
        </p:txBody>
      </p:sp>
      <p:sp>
        <p:nvSpPr>
          <p:cNvPr id="3" name="Content Placeholder 2">
            <a:extLst>
              <a:ext uri="{FF2B5EF4-FFF2-40B4-BE49-F238E27FC236}">
                <a16:creationId xmlns:a16="http://schemas.microsoft.com/office/drawing/2014/main" id="{1EE684AA-3240-AD4D-9680-1D9022F9C95B}"/>
              </a:ext>
            </a:extLst>
          </p:cNvPr>
          <p:cNvSpPr>
            <a:spLocks noGrp="1"/>
          </p:cNvSpPr>
          <p:nvPr>
            <p:ph idx="1"/>
          </p:nvPr>
        </p:nvSpPr>
        <p:spPr>
          <a:xfrm>
            <a:off x="457200" y="2052638"/>
            <a:ext cx="8229600" cy="3870325"/>
          </a:xfrm>
        </p:spPr>
        <p:txBody>
          <a:bodyPr/>
          <a:lstStyle/>
          <a:p>
            <a:pPr marL="457200" indent="-457200">
              <a:buFont typeface="+mj-lt"/>
              <a:buAutoNum type="arabicParenR"/>
              <a:defRPr/>
            </a:pPr>
            <a:endParaRPr lang="pl-PL" dirty="0"/>
          </a:p>
          <a:p>
            <a:pPr marL="0" indent="0">
              <a:buNone/>
              <a:defRPr/>
            </a:pPr>
            <a:r>
              <a:rPr lang="pl-PL" i="1" dirty="0">
                <a:solidFill>
                  <a:srgbClr val="0000CC"/>
                </a:solidFill>
              </a:rPr>
              <a:t>2) W</a:t>
            </a:r>
            <a:r>
              <a:rPr lang="en-US" i="1" dirty="0">
                <a:solidFill>
                  <a:srgbClr val="0000CC"/>
                </a:solidFill>
              </a:rPr>
              <a:t> </a:t>
            </a:r>
            <a:r>
              <a:rPr lang="en-US" i="1" dirty="0" err="1">
                <a:solidFill>
                  <a:srgbClr val="0000CC"/>
                </a:solidFill>
              </a:rPr>
              <a:t>jaki</a:t>
            </a:r>
            <a:r>
              <a:rPr lang="en-US" i="1" dirty="0">
                <a:solidFill>
                  <a:srgbClr val="0000CC"/>
                </a:solidFill>
              </a:rPr>
              <a:t> </a:t>
            </a:r>
            <a:r>
              <a:rPr lang="en-US" i="1" dirty="0" err="1">
                <a:solidFill>
                  <a:srgbClr val="0000CC"/>
                </a:solidFill>
              </a:rPr>
              <a:t>sposób</a:t>
            </a:r>
            <a:r>
              <a:rPr lang="en-US" i="1" dirty="0">
                <a:solidFill>
                  <a:srgbClr val="0000CC"/>
                </a:solidFill>
              </a:rPr>
              <a:t> </a:t>
            </a:r>
            <a:r>
              <a:rPr lang="en-US" i="1" dirty="0" err="1">
                <a:solidFill>
                  <a:srgbClr val="0000CC"/>
                </a:solidFill>
              </a:rPr>
              <a:t>procedury</a:t>
            </a:r>
            <a:r>
              <a:rPr lang="en-US" i="1" dirty="0">
                <a:solidFill>
                  <a:srgbClr val="0000CC"/>
                </a:solidFill>
              </a:rPr>
              <a:t> </a:t>
            </a:r>
            <a:r>
              <a:rPr lang="en-US" i="1" dirty="0" err="1">
                <a:solidFill>
                  <a:srgbClr val="0000CC"/>
                </a:solidFill>
              </a:rPr>
              <a:t>przemianowywania</a:t>
            </a:r>
            <a:r>
              <a:rPr lang="en-US" i="1" dirty="0">
                <a:solidFill>
                  <a:srgbClr val="0000CC"/>
                </a:solidFill>
              </a:rPr>
              <a:t> </a:t>
            </a:r>
            <a:r>
              <a:rPr lang="en-US" i="1" dirty="0" err="1">
                <a:solidFill>
                  <a:srgbClr val="0000CC"/>
                </a:solidFill>
              </a:rPr>
              <a:t>zmieniają</a:t>
            </a:r>
            <a:r>
              <a:rPr lang="en-US" i="1" dirty="0">
                <a:solidFill>
                  <a:srgbClr val="0000CC"/>
                </a:solidFill>
              </a:rPr>
              <a:t> </a:t>
            </a:r>
            <a:r>
              <a:rPr lang="en-US" i="1" dirty="0" err="1">
                <a:solidFill>
                  <a:srgbClr val="0000CC"/>
                </a:solidFill>
              </a:rPr>
              <a:t>się</a:t>
            </a:r>
            <a:r>
              <a:rPr lang="en-US" i="1" dirty="0">
                <a:solidFill>
                  <a:srgbClr val="0000CC"/>
                </a:solidFill>
              </a:rPr>
              <a:t> w </a:t>
            </a:r>
            <a:r>
              <a:rPr lang="en-US" i="1" dirty="0" err="1">
                <a:solidFill>
                  <a:srgbClr val="0000CC"/>
                </a:solidFill>
              </a:rPr>
              <a:t>czasie</a:t>
            </a:r>
            <a:r>
              <a:rPr lang="en-US" i="1" dirty="0">
                <a:solidFill>
                  <a:srgbClr val="0000CC"/>
                </a:solidFill>
              </a:rPr>
              <a:t>?</a:t>
            </a:r>
            <a:endParaRPr lang="pl-PL" i="1" dirty="0">
              <a:solidFill>
                <a:srgbClr val="0000CC"/>
              </a:solidFill>
            </a:endParaRPr>
          </a:p>
          <a:p>
            <a:pPr marL="0" indent="0">
              <a:buFont typeface="Arial" panose="020B0604020202020204" pitchFamily="34" charset="0"/>
              <a:buNone/>
              <a:defRPr/>
            </a:pPr>
            <a:endParaRPr lang="pl-PL" dirty="0"/>
          </a:p>
        </p:txBody>
      </p:sp>
      <p:sp>
        <p:nvSpPr>
          <p:cNvPr id="48132" name="Slide Number Placeholder 1">
            <a:extLst>
              <a:ext uri="{FF2B5EF4-FFF2-40B4-BE49-F238E27FC236}">
                <a16:creationId xmlns:a16="http://schemas.microsoft.com/office/drawing/2014/main" id="{1D791DF1-0541-CC49-AF04-0F8289F5D2CD}"/>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B5B69F52-1195-1748-B936-A4D9D87F3232}" type="slidenum">
              <a:rPr lang="en-GB" altLang="en-US">
                <a:solidFill>
                  <a:schemeClr val="tx1"/>
                </a:solidFill>
              </a:rPr>
              <a:pPr/>
              <a:t>29</a:t>
            </a:fld>
            <a:endParaRPr lang="en-GB" altLang="en-US">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C76C07C6-E08E-C144-B50C-00C138A305E5}"/>
              </a:ext>
            </a:extLst>
          </p:cNvPr>
          <p:cNvSpPr>
            <a:spLocks noGrp="1" noChangeArrowheads="1"/>
          </p:cNvSpPr>
          <p:nvPr>
            <p:ph type="title"/>
          </p:nvPr>
        </p:nvSpPr>
        <p:spPr/>
        <p:txBody>
          <a:bodyPr/>
          <a:lstStyle/>
          <a:p>
            <a:r>
              <a:rPr lang="pl-PL" altLang="pl-PL" sz="3600" b="1"/>
              <a:t>OBSZAR BADAŃ</a:t>
            </a:r>
          </a:p>
        </p:txBody>
      </p:sp>
      <p:graphicFrame>
        <p:nvGraphicFramePr>
          <p:cNvPr id="7" name="Table 6">
            <a:extLst>
              <a:ext uri="{FF2B5EF4-FFF2-40B4-BE49-F238E27FC236}">
                <a16:creationId xmlns:a16="http://schemas.microsoft.com/office/drawing/2014/main" id="{5050E16A-D7E9-BF40-A565-17979EBF2A22}"/>
              </a:ext>
            </a:extLst>
          </p:cNvPr>
          <p:cNvGraphicFramePr>
            <a:graphicFrameLocks noGrp="1"/>
          </p:cNvGraphicFramePr>
          <p:nvPr>
            <p:extLst>
              <p:ext uri="{D42A27DB-BD31-4B8C-83A1-F6EECF244321}">
                <p14:modId xmlns:p14="http://schemas.microsoft.com/office/powerpoint/2010/main" val="1830733208"/>
              </p:ext>
            </p:extLst>
          </p:nvPr>
        </p:nvGraphicFramePr>
        <p:xfrm>
          <a:off x="341313" y="1673225"/>
          <a:ext cx="5084762" cy="2851150"/>
        </p:xfrm>
        <a:graphic>
          <a:graphicData uri="http://schemas.openxmlformats.org/drawingml/2006/table">
            <a:tbl>
              <a:tblPr/>
              <a:tblGrid>
                <a:gridCol w="1868024">
                  <a:extLst>
                    <a:ext uri="{9D8B030D-6E8A-4147-A177-3AD203B41FA5}">
                      <a16:colId xmlns:a16="http://schemas.microsoft.com/office/drawing/2014/main" val="20000"/>
                    </a:ext>
                  </a:extLst>
                </a:gridCol>
                <a:gridCol w="3216738">
                  <a:extLst>
                    <a:ext uri="{9D8B030D-6E8A-4147-A177-3AD203B41FA5}">
                      <a16:colId xmlns:a16="http://schemas.microsoft.com/office/drawing/2014/main" val="20001"/>
                    </a:ext>
                  </a:extLst>
                </a:gridCol>
              </a:tblGrid>
              <a:tr h="943185">
                <a:tc>
                  <a:txBody>
                    <a:bodyPr/>
                    <a:lstStyle>
                      <a:lvl1pPr defTabSz="457200">
                        <a:spcBef>
                          <a:spcPct val="20000"/>
                        </a:spcBef>
                        <a:buFont typeface="Arial" panose="020B0604020202020204" pitchFamily="34" charset="0"/>
                        <a:defRPr sz="2000">
                          <a:solidFill>
                            <a:srgbClr val="002D69"/>
                          </a:solidFill>
                          <a:latin typeface="Arial" panose="020B060402020202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a:solidFill>
                            <a:srgbClr val="002D69"/>
                          </a:solidFill>
                          <a:latin typeface="Arial" panose="020B060402020202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1600">
                          <a:solidFill>
                            <a:srgbClr val="002D6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sz="1400">
                          <a:solidFill>
                            <a:srgbClr val="002D6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altLang="en-PL" sz="24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Poznań</a:t>
                      </a:r>
                    </a:p>
                  </a:txBody>
                  <a:tcPr marL="91436" marR="91436" marT="45730" marB="45730" horzOverflow="overflow">
                    <a:lnL>
                      <a:noFill/>
                    </a:lnL>
                    <a:lnR>
                      <a:noFill/>
                    </a:lnR>
                    <a:lnT w="12700" cap="flat" cmpd="sng" algn="ctr">
                      <a:solidFill>
                        <a:srgbClr val="B2C1DB"/>
                      </a:solidFill>
                      <a:prstDash val="solid"/>
                      <a:round/>
                      <a:headEnd type="none" w="med" len="med"/>
                      <a:tailEnd type="none" w="med" len="med"/>
                    </a:lnT>
                    <a:lnB w="12700" cap="flat" cmpd="sng" algn="ctr">
                      <a:solidFill>
                        <a:srgbClr val="B2C1DB"/>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panose="020B0604020202020204" pitchFamily="34" charset="0"/>
                        <a:defRPr sz="2000">
                          <a:solidFill>
                            <a:srgbClr val="002D69"/>
                          </a:solidFill>
                          <a:latin typeface="Arial" panose="020B060402020202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a:solidFill>
                            <a:srgbClr val="002D69"/>
                          </a:solidFill>
                          <a:latin typeface="Arial" panose="020B060402020202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1600">
                          <a:solidFill>
                            <a:srgbClr val="002D6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sz="1400">
                          <a:solidFill>
                            <a:srgbClr val="002D6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PL" sz="2400" b="0"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ludność</a:t>
                      </a:r>
                      <a:r>
                        <a:rPr kumimoji="0" lang="en-US" altLang="en-PL" sz="24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 534.000</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PL" sz="2400" b="0"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ulice</a:t>
                      </a:r>
                      <a:r>
                        <a:rPr kumimoji="0" lang="en-US" altLang="en-PL" sz="24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 2582</a:t>
                      </a:r>
                      <a:endParaRPr kumimoji="0" lang="pl-PL" altLang="en-PL" sz="24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marL="91436" marR="91436" marT="45730" marB="45730" horzOverflow="overflow">
                    <a:lnL>
                      <a:noFill/>
                    </a:lnL>
                    <a:lnR>
                      <a:noFill/>
                    </a:lnR>
                    <a:lnT w="12700" cap="flat" cmpd="sng" algn="ctr">
                      <a:solidFill>
                        <a:srgbClr val="B2C1DB"/>
                      </a:solidFill>
                      <a:prstDash val="solid"/>
                      <a:round/>
                      <a:headEnd type="none" w="med" len="med"/>
                      <a:tailEnd type="none" w="med" len="med"/>
                    </a:lnT>
                    <a:lnB w="12700" cap="flat" cmpd="sng" algn="ctr">
                      <a:solidFill>
                        <a:srgbClr val="B2C1DB"/>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06064">
                <a:tc>
                  <a:txBody>
                    <a:bodyPr/>
                    <a:lstStyle>
                      <a:lvl1pPr defTabSz="457200">
                        <a:spcBef>
                          <a:spcPct val="20000"/>
                        </a:spcBef>
                        <a:buFont typeface="Arial" panose="020B0604020202020204" pitchFamily="34" charset="0"/>
                        <a:defRPr sz="2000">
                          <a:solidFill>
                            <a:srgbClr val="002D69"/>
                          </a:solidFill>
                          <a:latin typeface="Arial" panose="020B060402020202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a:solidFill>
                            <a:srgbClr val="002D69"/>
                          </a:solidFill>
                          <a:latin typeface="Arial" panose="020B060402020202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1600">
                          <a:solidFill>
                            <a:srgbClr val="002D6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sz="1400">
                          <a:solidFill>
                            <a:srgbClr val="002D6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altLang="en-PL" sz="24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Zbąszyń</a:t>
                      </a:r>
                    </a:p>
                  </a:txBody>
                  <a:tcPr marL="91436" marR="91436" marT="45730" marB="45730" horzOverflow="overflow">
                    <a:lnL>
                      <a:noFill/>
                    </a:lnL>
                    <a:lnR>
                      <a:noFill/>
                    </a:lnR>
                    <a:lnT w="12700" cap="flat" cmpd="sng" algn="ctr">
                      <a:solidFill>
                        <a:srgbClr val="B2C1DB"/>
                      </a:solidFill>
                      <a:prstDash val="solid"/>
                      <a:round/>
                      <a:headEnd type="none" w="med" len="med"/>
                      <a:tailEnd type="none" w="med" len="med"/>
                    </a:lnT>
                    <a:lnB>
                      <a:noFill/>
                    </a:lnB>
                    <a:lnTlToBr>
                      <a:noFill/>
                    </a:lnTlToBr>
                    <a:lnBlToTr>
                      <a:noFill/>
                    </a:lnBlToTr>
                    <a:solidFill>
                      <a:srgbClr val="B2C1DB">
                        <a:alpha val="20000"/>
                      </a:srgbClr>
                    </a:solidFill>
                  </a:tcPr>
                </a:tc>
                <a:tc>
                  <a:txBody>
                    <a:bodyPr/>
                    <a:lstStyle>
                      <a:lvl1pPr defTabSz="457200">
                        <a:spcBef>
                          <a:spcPct val="20000"/>
                        </a:spcBef>
                        <a:buFont typeface="Arial" panose="020B0604020202020204" pitchFamily="34" charset="0"/>
                        <a:defRPr sz="2000">
                          <a:solidFill>
                            <a:srgbClr val="002D69"/>
                          </a:solidFill>
                          <a:latin typeface="Arial" panose="020B060402020202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a:solidFill>
                            <a:srgbClr val="002D69"/>
                          </a:solidFill>
                          <a:latin typeface="Arial" panose="020B060402020202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1600">
                          <a:solidFill>
                            <a:srgbClr val="002D6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sz="1400">
                          <a:solidFill>
                            <a:srgbClr val="002D6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PL" sz="2400" b="0"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ludność</a:t>
                      </a:r>
                      <a:r>
                        <a:rPr kumimoji="0" lang="en-US" altLang="en-PL" sz="24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 7.300 </a:t>
                      </a:r>
                      <a:endParaRPr kumimoji="0" lang="pl-PL" altLang="en-PL" sz="24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PL" sz="2400" b="0"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ulice</a:t>
                      </a:r>
                      <a:r>
                        <a:rPr kumimoji="0" lang="en-US" altLang="en-PL" sz="24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 112</a:t>
                      </a:r>
                    </a:p>
                  </a:txBody>
                  <a:tcPr marL="91436" marR="91436" marT="45730" marB="45730" horzOverflow="overflow">
                    <a:lnL>
                      <a:noFill/>
                    </a:lnL>
                    <a:lnR>
                      <a:noFill/>
                    </a:lnR>
                    <a:lnT w="12700" cap="flat" cmpd="sng" algn="ctr">
                      <a:solidFill>
                        <a:srgbClr val="B2C1DB"/>
                      </a:solidFill>
                      <a:prstDash val="solid"/>
                      <a:round/>
                      <a:headEnd type="none" w="med" len="med"/>
                      <a:tailEnd type="none" w="med" len="med"/>
                    </a:lnT>
                    <a:lnB>
                      <a:noFill/>
                    </a:lnB>
                    <a:lnTlToBr>
                      <a:noFill/>
                    </a:lnTlToBr>
                    <a:lnBlToTr>
                      <a:noFill/>
                    </a:lnBlToTr>
                    <a:solidFill>
                      <a:srgbClr val="B2C1DB">
                        <a:alpha val="20000"/>
                      </a:srgbClr>
                    </a:solidFill>
                  </a:tcPr>
                </a:tc>
                <a:extLst>
                  <a:ext uri="{0D108BD9-81ED-4DB2-BD59-A6C34878D82A}">
                    <a16:rowId xmlns:a16="http://schemas.microsoft.com/office/drawing/2014/main" val="10001"/>
                  </a:ext>
                </a:extLst>
              </a:tr>
              <a:tr h="901901">
                <a:tc>
                  <a:txBody>
                    <a:bodyPr/>
                    <a:lstStyle>
                      <a:lvl1pPr defTabSz="457200">
                        <a:spcBef>
                          <a:spcPct val="20000"/>
                        </a:spcBef>
                        <a:buFont typeface="Arial" panose="020B0604020202020204" pitchFamily="34" charset="0"/>
                        <a:defRPr sz="2000">
                          <a:solidFill>
                            <a:srgbClr val="002D69"/>
                          </a:solidFill>
                          <a:latin typeface="Arial" panose="020B060402020202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a:solidFill>
                            <a:srgbClr val="002D69"/>
                          </a:solidFill>
                          <a:latin typeface="Arial" panose="020B060402020202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1600">
                          <a:solidFill>
                            <a:srgbClr val="002D6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sz="1400">
                          <a:solidFill>
                            <a:srgbClr val="002D6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PL" sz="24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Słubice</a:t>
                      </a:r>
                      <a:endParaRPr kumimoji="0" lang="pl-PL" altLang="en-PL" sz="24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marL="91436" marR="91436" marT="45730" marB="45730" horzOverflow="overflow">
                    <a:lnL>
                      <a:noFill/>
                    </a:lnL>
                    <a:lnR>
                      <a:noFill/>
                    </a:lnR>
                    <a:lnT>
                      <a:noFill/>
                    </a:lnT>
                    <a:lnB w="12700" cap="flat" cmpd="sng" algn="ctr">
                      <a:solidFill>
                        <a:srgbClr val="B2C1DB"/>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panose="020B0604020202020204" pitchFamily="34" charset="0"/>
                        <a:defRPr sz="2000">
                          <a:solidFill>
                            <a:srgbClr val="002D69"/>
                          </a:solidFill>
                          <a:latin typeface="Arial" panose="020B060402020202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a:solidFill>
                            <a:srgbClr val="002D69"/>
                          </a:solidFill>
                          <a:latin typeface="Arial" panose="020B060402020202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1600">
                          <a:solidFill>
                            <a:srgbClr val="002D6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sz="1400">
                          <a:solidFill>
                            <a:srgbClr val="002D6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200">
                          <a:solidFill>
                            <a:srgbClr val="002D69"/>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PL" sz="2400" b="0"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ludność</a:t>
                      </a:r>
                      <a:r>
                        <a:rPr kumimoji="0" lang="en-US" altLang="en-PL" sz="24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 16.700</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PL" sz="2400" b="0"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ulice</a:t>
                      </a:r>
                      <a:r>
                        <a:rPr kumimoji="0" lang="en-US" altLang="en-PL" sz="24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 152</a:t>
                      </a:r>
                      <a:endParaRPr kumimoji="0" lang="pl-PL" altLang="en-PL" sz="24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marL="91436" marR="91436" marT="45730" marB="45730" horzOverflow="overflow">
                    <a:lnL>
                      <a:noFill/>
                    </a:lnL>
                    <a:lnR>
                      <a:noFill/>
                    </a:lnR>
                    <a:lnT>
                      <a:noFill/>
                    </a:lnT>
                    <a:lnB w="12700" cap="flat" cmpd="sng" algn="ctr">
                      <a:solidFill>
                        <a:srgbClr val="B2C1DB"/>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1277" name="Slide Number Placeholder 1">
            <a:extLst>
              <a:ext uri="{FF2B5EF4-FFF2-40B4-BE49-F238E27FC236}">
                <a16:creationId xmlns:a16="http://schemas.microsoft.com/office/drawing/2014/main" id="{219121FF-8443-E44F-B7CD-EFCBD5E17D4F}"/>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3EFE068B-E7F4-6540-A7BE-6B9E6E3C95E0}" type="slidenum">
              <a:rPr lang="en-GB" altLang="en-US">
                <a:solidFill>
                  <a:schemeClr val="tx1"/>
                </a:solidFill>
              </a:rPr>
              <a:pPr/>
              <a:t>3</a:t>
            </a:fld>
            <a:endParaRPr lang="en-GB" altLang="en-US">
              <a:solidFill>
                <a:schemeClr val="tx1"/>
              </a:solidFill>
            </a:endParaRPr>
          </a:p>
        </p:txBody>
      </p:sp>
      <p:grpSp>
        <p:nvGrpSpPr>
          <p:cNvPr id="11278" name="Grupa 13">
            <a:extLst>
              <a:ext uri="{FF2B5EF4-FFF2-40B4-BE49-F238E27FC236}">
                <a16:creationId xmlns:a16="http://schemas.microsoft.com/office/drawing/2014/main" id="{4FEC51BA-0145-FF4E-B9FC-E2F6C8C66FAD}"/>
              </a:ext>
            </a:extLst>
          </p:cNvPr>
          <p:cNvGrpSpPr>
            <a:grpSpLocks/>
          </p:cNvGrpSpPr>
          <p:nvPr/>
        </p:nvGrpSpPr>
        <p:grpSpPr bwMode="auto">
          <a:xfrm>
            <a:off x="5629275" y="1700213"/>
            <a:ext cx="3335338" cy="4154487"/>
            <a:chOff x="5183188" y="1473200"/>
            <a:chExt cx="3960812" cy="4835525"/>
          </a:xfrm>
        </p:grpSpPr>
        <p:pic>
          <p:nvPicPr>
            <p:cNvPr id="11282" name="Obraz 10">
              <a:extLst>
                <a:ext uri="{FF2B5EF4-FFF2-40B4-BE49-F238E27FC236}">
                  <a16:creationId xmlns:a16="http://schemas.microsoft.com/office/drawing/2014/main" id="{F7D63EEB-2E4B-6646-B126-DFFC247BA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00" t="6525" r="50000" b="17673"/>
            <a:stretch>
              <a:fillRect/>
            </a:stretch>
          </p:blipFill>
          <p:spPr bwMode="auto">
            <a:xfrm>
              <a:off x="5183188" y="1473200"/>
              <a:ext cx="3960812"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wal 9">
              <a:extLst>
                <a:ext uri="{FF2B5EF4-FFF2-40B4-BE49-F238E27FC236}">
                  <a16:creationId xmlns:a16="http://schemas.microsoft.com/office/drawing/2014/main" id="{99D4562E-AFFB-B04E-B08F-9EFD6E78BB37}"/>
                </a:ext>
              </a:extLst>
            </p:cNvPr>
            <p:cNvSpPr/>
            <p:nvPr/>
          </p:nvSpPr>
          <p:spPr>
            <a:xfrm>
              <a:off x="8103368" y="3529730"/>
              <a:ext cx="139505" cy="1422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1" name="Owal 10">
              <a:extLst>
                <a:ext uri="{FF2B5EF4-FFF2-40B4-BE49-F238E27FC236}">
                  <a16:creationId xmlns:a16="http://schemas.microsoft.com/office/drawing/2014/main" id="{1D54B689-60C9-0F43-ADE4-567C19CAFA38}"/>
                </a:ext>
              </a:extLst>
            </p:cNvPr>
            <p:cNvSpPr/>
            <p:nvPr/>
          </p:nvSpPr>
          <p:spPr>
            <a:xfrm>
              <a:off x="7204126" y="3529730"/>
              <a:ext cx="137620" cy="1422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2" name="Owal 11">
              <a:extLst>
                <a:ext uri="{FF2B5EF4-FFF2-40B4-BE49-F238E27FC236}">
                  <a16:creationId xmlns:a16="http://schemas.microsoft.com/office/drawing/2014/main" id="{A7E74197-F267-C34F-816F-31DE954782E6}"/>
                </a:ext>
              </a:extLst>
            </p:cNvPr>
            <p:cNvSpPr/>
            <p:nvPr/>
          </p:nvSpPr>
          <p:spPr>
            <a:xfrm>
              <a:off x="7064621" y="3529730"/>
              <a:ext cx="139505" cy="14227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3" name="Owal 12">
              <a:extLst>
                <a:ext uri="{FF2B5EF4-FFF2-40B4-BE49-F238E27FC236}">
                  <a16:creationId xmlns:a16="http://schemas.microsoft.com/office/drawing/2014/main" id="{0A78CE28-AE55-D043-8C26-848C5C8700DC}"/>
                </a:ext>
              </a:extLst>
            </p:cNvPr>
            <p:cNvSpPr/>
            <p:nvPr/>
          </p:nvSpPr>
          <p:spPr>
            <a:xfrm>
              <a:off x="6146527" y="4246651"/>
              <a:ext cx="137619" cy="14227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4" name="Owal 13">
              <a:extLst>
                <a:ext uri="{FF2B5EF4-FFF2-40B4-BE49-F238E27FC236}">
                  <a16:creationId xmlns:a16="http://schemas.microsoft.com/office/drawing/2014/main" id="{EAE4CE16-16F6-CD4E-BEB6-211C398F5216}"/>
                </a:ext>
              </a:extLst>
            </p:cNvPr>
            <p:cNvSpPr/>
            <p:nvPr/>
          </p:nvSpPr>
          <p:spPr>
            <a:xfrm>
              <a:off x="7620756" y="3529730"/>
              <a:ext cx="137619" cy="1422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5" name="Owal 14">
              <a:extLst>
                <a:ext uri="{FF2B5EF4-FFF2-40B4-BE49-F238E27FC236}">
                  <a16:creationId xmlns:a16="http://schemas.microsoft.com/office/drawing/2014/main" id="{1BC3BC74-78A6-3940-BABA-AAED5371A2E0}"/>
                </a:ext>
              </a:extLst>
            </p:cNvPr>
            <p:cNvSpPr/>
            <p:nvPr/>
          </p:nvSpPr>
          <p:spPr>
            <a:xfrm>
              <a:off x="6580124" y="4629133"/>
              <a:ext cx="137619" cy="140428"/>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grpSp>
      <p:pic>
        <p:nvPicPr>
          <p:cNvPr id="11279" name="Obraz 3">
            <a:extLst>
              <a:ext uri="{FF2B5EF4-FFF2-40B4-BE49-F238E27FC236}">
                <a16:creationId xmlns:a16="http://schemas.microsoft.com/office/drawing/2014/main" id="{E828C545-24ED-ED4A-B41F-D47E2CD0FD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450" y="4522788"/>
            <a:ext cx="135096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Obraz 24">
            <a:extLst>
              <a:ext uri="{FF2B5EF4-FFF2-40B4-BE49-F238E27FC236}">
                <a16:creationId xmlns:a16="http://schemas.microsoft.com/office/drawing/2014/main" id="{5414E6E3-B5C3-0B41-A034-597AADCCAB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2150" y="4841875"/>
            <a:ext cx="14287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Obraz 5">
            <a:extLst>
              <a:ext uri="{FF2B5EF4-FFF2-40B4-BE49-F238E27FC236}">
                <a16:creationId xmlns:a16="http://schemas.microsoft.com/office/drawing/2014/main" id="{75A58AC3-72E7-5B42-AF60-A6ED650798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4425" y="4792663"/>
            <a:ext cx="1547813"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52255D6F-544A-2049-9E39-BE79DB6C0A99}"/>
              </a:ext>
            </a:extLst>
          </p:cNvPr>
          <p:cNvSpPr>
            <a:spLocks noGrp="1" noChangeArrowheads="1"/>
          </p:cNvSpPr>
          <p:nvPr>
            <p:ph type="title"/>
          </p:nvPr>
        </p:nvSpPr>
        <p:spPr/>
        <p:txBody>
          <a:bodyPr/>
          <a:lstStyle/>
          <a:p>
            <a:r>
              <a:rPr lang="pl-PL" altLang="pl-PL" b="1"/>
              <a:t>INGERENCJA WŁADZ CENTRALNYCH W PREROGATYWY SAMORZĄDÓW</a:t>
            </a:r>
          </a:p>
        </p:txBody>
      </p:sp>
      <p:graphicFrame>
        <p:nvGraphicFramePr>
          <p:cNvPr id="4" name="Table 3">
            <a:extLst>
              <a:ext uri="{FF2B5EF4-FFF2-40B4-BE49-F238E27FC236}">
                <a16:creationId xmlns:a16="http://schemas.microsoft.com/office/drawing/2014/main" id="{96182548-BA81-DF42-8741-929890B9B87E}"/>
              </a:ext>
            </a:extLst>
          </p:cNvPr>
          <p:cNvGraphicFramePr>
            <a:graphicFrameLocks noGrp="1"/>
          </p:cNvGraphicFramePr>
          <p:nvPr/>
        </p:nvGraphicFramePr>
        <p:xfrm>
          <a:off x="701675" y="2349500"/>
          <a:ext cx="7831138" cy="2970213"/>
        </p:xfrm>
        <a:graphic>
          <a:graphicData uri="http://schemas.openxmlformats.org/drawingml/2006/table">
            <a:tbl>
              <a:tblPr firstRow="1" bandRow="1">
                <a:tableStyleId>{5FD0F851-EC5A-4D38-B0AD-8093EC10F338}</a:tableStyleId>
              </a:tblPr>
              <a:tblGrid>
                <a:gridCol w="1271958">
                  <a:extLst>
                    <a:ext uri="{9D8B030D-6E8A-4147-A177-3AD203B41FA5}">
                      <a16:colId xmlns:a16="http://schemas.microsoft.com/office/drawing/2014/main" val="20000"/>
                    </a:ext>
                  </a:extLst>
                </a:gridCol>
                <a:gridCol w="6559180">
                  <a:extLst>
                    <a:ext uri="{9D8B030D-6E8A-4147-A177-3AD203B41FA5}">
                      <a16:colId xmlns:a16="http://schemas.microsoft.com/office/drawing/2014/main" val="20001"/>
                    </a:ext>
                  </a:extLst>
                </a:gridCol>
              </a:tblGrid>
              <a:tr h="1240722">
                <a:tc>
                  <a:txBody>
                    <a:bodyPr/>
                    <a:lstStyle/>
                    <a:p>
                      <a:r>
                        <a:rPr lang="pl-PL" sz="2400" b="1" dirty="0">
                          <a:solidFill>
                            <a:srgbClr val="002060"/>
                          </a:solidFill>
                        </a:rPr>
                        <a:t>1956</a:t>
                      </a:r>
                    </a:p>
                  </a:txBody>
                  <a:tcPr marL="91441" marR="91441" marT="45717" marB="45717" anchor="ctr"/>
                </a:tc>
                <a:tc>
                  <a:txBody>
                    <a:bodyPr/>
                    <a:lstStyle/>
                    <a:p>
                      <a:r>
                        <a:rPr lang="en-US" sz="2400" b="0" kern="1200" dirty="0" err="1">
                          <a:solidFill>
                            <a:srgbClr val="002060"/>
                          </a:solidFill>
                          <a:effectLst/>
                        </a:rPr>
                        <a:t>uchwała</a:t>
                      </a:r>
                      <a:r>
                        <a:rPr lang="en-US" sz="2400" b="0" kern="1200" dirty="0">
                          <a:solidFill>
                            <a:srgbClr val="002060"/>
                          </a:solidFill>
                          <a:effectLst/>
                        </a:rPr>
                        <a:t> VIII Plenum KC PZPR o </a:t>
                      </a:r>
                      <a:r>
                        <a:rPr lang="en-US" sz="2400" b="0" kern="1200" dirty="0" err="1">
                          <a:solidFill>
                            <a:srgbClr val="002060"/>
                          </a:solidFill>
                          <a:effectLst/>
                        </a:rPr>
                        <a:t>odejściu</a:t>
                      </a:r>
                      <a:r>
                        <a:rPr lang="en-US" sz="2400" b="0" kern="1200" dirty="0">
                          <a:solidFill>
                            <a:srgbClr val="002060"/>
                          </a:solidFill>
                          <a:effectLst/>
                        </a:rPr>
                        <a:t> od </a:t>
                      </a:r>
                      <a:r>
                        <a:rPr lang="en-US" sz="2400" b="0" kern="1200" dirty="0" err="1">
                          <a:solidFill>
                            <a:srgbClr val="002060"/>
                          </a:solidFill>
                          <a:effectLst/>
                        </a:rPr>
                        <a:t>kultu</a:t>
                      </a:r>
                      <a:r>
                        <a:rPr lang="en-US" sz="2400" b="0" kern="1200" dirty="0">
                          <a:solidFill>
                            <a:srgbClr val="002060"/>
                          </a:solidFill>
                          <a:effectLst/>
                        </a:rPr>
                        <a:t> </a:t>
                      </a:r>
                      <a:r>
                        <a:rPr lang="en-US" sz="2400" b="0" kern="1200" dirty="0" err="1">
                          <a:solidFill>
                            <a:srgbClr val="002060"/>
                          </a:solidFill>
                          <a:effectLst/>
                        </a:rPr>
                        <a:t>jednostki</a:t>
                      </a:r>
                      <a:endParaRPr lang="pl-PL" sz="2400" b="0" dirty="0">
                        <a:solidFill>
                          <a:srgbClr val="002060"/>
                        </a:solidFill>
                      </a:endParaRPr>
                    </a:p>
                  </a:txBody>
                  <a:tcPr marL="91441" marR="91441" marT="45717" marB="45717" anchor="ctr"/>
                </a:tc>
                <a:extLst>
                  <a:ext uri="{0D108BD9-81ED-4DB2-BD59-A6C34878D82A}">
                    <a16:rowId xmlns:a16="http://schemas.microsoft.com/office/drawing/2014/main" val="10000"/>
                  </a:ext>
                </a:extLst>
              </a:tr>
              <a:tr h="1240722">
                <a:tc>
                  <a:txBody>
                    <a:bodyPr/>
                    <a:lstStyle/>
                    <a:p>
                      <a:r>
                        <a:rPr lang="pl-PL" sz="2400" b="1" dirty="0">
                          <a:solidFill>
                            <a:srgbClr val="002060"/>
                          </a:solidFill>
                        </a:rPr>
                        <a:t>2007</a:t>
                      </a:r>
                    </a:p>
                  </a:txBody>
                  <a:tcPr marL="91441" marR="91441" marT="45717" marB="45717" anchor="ctr"/>
                </a:tc>
                <a:tc>
                  <a:txBody>
                    <a:bodyPr/>
                    <a:lstStyle/>
                    <a:p>
                      <a:r>
                        <a:rPr lang="pl-PL" sz="2400" b="0" dirty="0">
                          <a:solidFill>
                            <a:srgbClr val="002060"/>
                          </a:solidFill>
                        </a:rPr>
                        <a:t>listy Prezesa IPN zachęcające lokalne samorządy do dekomunizacji ulic</a:t>
                      </a:r>
                    </a:p>
                  </a:txBody>
                  <a:tcPr marL="91441" marR="91441" marT="45717" marB="45717" anchor="ctr"/>
                </a:tc>
                <a:extLst>
                  <a:ext uri="{0D108BD9-81ED-4DB2-BD59-A6C34878D82A}">
                    <a16:rowId xmlns:a16="http://schemas.microsoft.com/office/drawing/2014/main" val="10001"/>
                  </a:ext>
                </a:extLst>
              </a:tr>
              <a:tr h="488769">
                <a:tc>
                  <a:txBody>
                    <a:bodyPr/>
                    <a:lstStyle/>
                    <a:p>
                      <a:r>
                        <a:rPr lang="pl-PL" sz="2400" b="1" dirty="0">
                          <a:solidFill>
                            <a:srgbClr val="002060"/>
                          </a:solidFill>
                        </a:rPr>
                        <a:t>2016</a:t>
                      </a:r>
                    </a:p>
                  </a:txBody>
                  <a:tcPr marL="91441" marR="91441" marT="45717" marB="45717" anchor="ctr"/>
                </a:tc>
                <a:tc>
                  <a:txBody>
                    <a:bodyPr/>
                    <a:lstStyle/>
                    <a:p>
                      <a:r>
                        <a:rPr lang="pl-PL" sz="2400" b="0" kern="1200" dirty="0">
                          <a:solidFill>
                            <a:srgbClr val="002060"/>
                          </a:solidFill>
                          <a:effectLst/>
                        </a:rPr>
                        <a:t>Ustawa Dekomunizacyjna</a:t>
                      </a:r>
                      <a:endParaRPr lang="pl-PL" sz="2400" b="0" dirty="0">
                        <a:solidFill>
                          <a:srgbClr val="002060"/>
                        </a:solidFill>
                      </a:endParaRPr>
                    </a:p>
                  </a:txBody>
                  <a:tcPr marL="91441" marR="91441" marT="45717" marB="45717" anchor="ctr"/>
                </a:tc>
                <a:extLst>
                  <a:ext uri="{0D108BD9-81ED-4DB2-BD59-A6C34878D82A}">
                    <a16:rowId xmlns:a16="http://schemas.microsoft.com/office/drawing/2014/main" val="10002"/>
                  </a:ext>
                </a:extLst>
              </a:tr>
            </a:tbl>
          </a:graphicData>
        </a:graphic>
      </p:graphicFrame>
      <p:sp>
        <p:nvSpPr>
          <p:cNvPr id="49165" name="Slide Number Placeholder 1">
            <a:extLst>
              <a:ext uri="{FF2B5EF4-FFF2-40B4-BE49-F238E27FC236}">
                <a16:creationId xmlns:a16="http://schemas.microsoft.com/office/drawing/2014/main" id="{7C1CE171-85E3-8F47-A500-E92C78CBAFA2}"/>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4906669E-4564-8741-B960-8C370B6662B0}" type="slidenum">
              <a:rPr lang="en-GB" altLang="en-US">
                <a:solidFill>
                  <a:schemeClr val="tx1"/>
                </a:solidFill>
              </a:rPr>
              <a:pPr/>
              <a:t>30</a:t>
            </a:fld>
            <a:endParaRPr lang="en-GB" altLang="en-US">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E91A3E33-B8D4-8543-A0EC-8BE1FFBC5419}"/>
              </a:ext>
            </a:extLst>
          </p:cNvPr>
          <p:cNvSpPr>
            <a:spLocks noGrp="1" noChangeArrowheads="1"/>
          </p:cNvSpPr>
          <p:nvPr>
            <p:ph type="title"/>
          </p:nvPr>
        </p:nvSpPr>
        <p:spPr/>
        <p:txBody>
          <a:bodyPr/>
          <a:lstStyle/>
          <a:p>
            <a:pPr>
              <a:defRPr/>
            </a:pPr>
            <a:r>
              <a:rPr lang="pl-PL" altLang="pl-PL" b="1" dirty="0">
                <a:latin typeface="+mn-lt"/>
              </a:rPr>
              <a:t>REAKCJA MIESZKAŃCÓW NA ZMIANY</a:t>
            </a:r>
            <a:br>
              <a:rPr lang="pl-PL" altLang="pl-PL" b="1" dirty="0">
                <a:latin typeface="+mn-lt"/>
              </a:rPr>
            </a:br>
            <a:r>
              <a:rPr lang="pl-PL" altLang="pl-PL" b="1" dirty="0">
                <a:latin typeface="+mn-lt"/>
              </a:rPr>
              <a:t>Poznań – Świerczewo 2000-2002</a:t>
            </a:r>
          </a:p>
        </p:txBody>
      </p:sp>
      <p:sp>
        <p:nvSpPr>
          <p:cNvPr id="51203" name="Content Placeholder 2">
            <a:extLst>
              <a:ext uri="{FF2B5EF4-FFF2-40B4-BE49-F238E27FC236}">
                <a16:creationId xmlns:a16="http://schemas.microsoft.com/office/drawing/2014/main" id="{1C2A30DC-AC28-CE45-A3AB-B7FAD209973A}"/>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pl-PL" sz="1900"/>
              <a:t>“Z kolei Hanna Gadzińska z ul. Bruna twierdzi, że konsultacje przeprowadzono zdecydowanie za późno. – Wystarczyło zmienić nazwy 10 lat temu – mówi H. Gadzińska – Wówczas nikt by nie protestował Teraz ludzie maja inne problem, każdy liczy pieniądze Jednak z ludzkiego punktu widzenia nie można czcić komunistów …”</a:t>
            </a:r>
            <a:r>
              <a:rPr lang="pl-PL" altLang="pl-PL" sz="1900"/>
              <a:t> [Głos Wlkp 2002/05/21]</a:t>
            </a:r>
            <a:endParaRPr lang="en-US" altLang="pl-PL" sz="1900"/>
          </a:p>
          <a:p>
            <a:pPr marL="0" indent="0">
              <a:buFont typeface="Arial" panose="020B0604020202020204" pitchFamily="34" charset="0"/>
              <a:buNone/>
            </a:pPr>
            <a:endParaRPr lang="en-US" altLang="pl-PL" sz="1000"/>
          </a:p>
          <a:p>
            <a:pPr marL="0" indent="0">
              <a:buFont typeface="Arial" panose="020B0604020202020204" pitchFamily="34" charset="0"/>
              <a:buNone/>
            </a:pPr>
            <a:r>
              <a:rPr lang="en-US" altLang="pl-PL" sz="1900"/>
              <a:t>Jeden z uczestników dyskusji o Świerczewie stwierdził – przecież wszyscy chcieliśmy demokracji. A ten ustrój oznacza, iż jeżeli większość nie akceptuje wydawałoby się historycznej konieczności, należy uszanowac ten głos. (…) I paradoksem jest, że teraz, kiedy żyjemy w wolnym kraju oczywista by się wydawało zmiana napotyka opór.</a:t>
            </a:r>
          </a:p>
          <a:p>
            <a:pPr marL="0" indent="0">
              <a:buFont typeface="Arial" panose="020B0604020202020204" pitchFamily="34" charset="0"/>
              <a:buNone/>
            </a:pPr>
            <a:r>
              <a:rPr lang="en-US" altLang="pl-PL" sz="1900"/>
              <a:t>Uderzające jest, że 11 lat po historycznych wydarzeniach w Polsce 1989 roku wciąż toczy się bitwa o świadomość. (…) Im dalej od upadku ustroju komunistycznego, tym pamięć się zaciera. (…) </a:t>
            </a:r>
            <a:r>
              <a:rPr lang="pl-PL" altLang="pl-PL" sz="1900"/>
              <a:t>Obecnie każda próba rozliczenia przeszłości napotka podobne rafy.” [</a:t>
            </a:r>
            <a:r>
              <a:rPr lang="en-US" altLang="pl-PL" sz="1900"/>
              <a:t>Głos Wlkp, 2000/10/13</a:t>
            </a:r>
            <a:r>
              <a:rPr lang="pl-PL" altLang="pl-PL" sz="1900"/>
              <a:t>]</a:t>
            </a:r>
          </a:p>
        </p:txBody>
      </p:sp>
      <p:sp>
        <p:nvSpPr>
          <p:cNvPr id="51204" name="Slide Number Placeholder 1">
            <a:extLst>
              <a:ext uri="{FF2B5EF4-FFF2-40B4-BE49-F238E27FC236}">
                <a16:creationId xmlns:a16="http://schemas.microsoft.com/office/drawing/2014/main" id="{8C86AD8B-1C6F-004C-AFF0-084B0AEB7CEA}"/>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2FF7B033-956F-8D44-B76B-2EB2A038926F}" type="slidenum">
              <a:rPr lang="en-GB" altLang="en-US">
                <a:solidFill>
                  <a:schemeClr val="tx1"/>
                </a:solidFill>
              </a:rPr>
              <a:pPr/>
              <a:t>31</a:t>
            </a:fld>
            <a:endParaRPr lang="en-GB" altLang="en-US">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a:extLst>
              <a:ext uri="{FF2B5EF4-FFF2-40B4-BE49-F238E27FC236}">
                <a16:creationId xmlns:a16="http://schemas.microsoft.com/office/drawing/2014/main" id="{7D433EA4-2652-6540-AC3D-E401898D602C}"/>
              </a:ext>
            </a:extLst>
          </p:cNvPr>
          <p:cNvSpPr>
            <a:spLocks noGrp="1" noChangeArrowheads="1"/>
          </p:cNvSpPr>
          <p:nvPr>
            <p:ph type="ctrTitle"/>
          </p:nvPr>
        </p:nvSpPr>
        <p:spPr>
          <a:xfrm>
            <a:off x="161925" y="2528888"/>
            <a:ext cx="8820150" cy="1470025"/>
          </a:xfrm>
          <a:solidFill>
            <a:schemeClr val="tx2">
              <a:lumMod val="75000"/>
            </a:schemeClr>
          </a:solidFill>
        </p:spPr>
        <p:txBody>
          <a:bodyPr/>
          <a:lstStyle/>
          <a:p>
            <a:pPr>
              <a:defRPr/>
            </a:pPr>
            <a:r>
              <a:rPr lang="pl-PL" altLang="pl-PL" sz="6000" b="1" dirty="0">
                <a:solidFill>
                  <a:schemeClr val="bg1"/>
                </a:solidFill>
              </a:rPr>
              <a:t>PODSUMOWANIE</a:t>
            </a:r>
            <a:endParaRPr lang="pl-PL" altLang="pl-PL" sz="6000" b="1" u="sng" dirty="0">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3255B19D-C73B-8B48-9C87-D514BC4B3CB0}"/>
              </a:ext>
            </a:extLst>
          </p:cNvPr>
          <p:cNvSpPr>
            <a:spLocks noGrp="1" noChangeArrowheads="1"/>
          </p:cNvSpPr>
          <p:nvPr>
            <p:ph type="title"/>
          </p:nvPr>
        </p:nvSpPr>
        <p:spPr>
          <a:xfrm>
            <a:off x="1692275" y="274638"/>
            <a:ext cx="6994525" cy="1533525"/>
          </a:xfrm>
        </p:spPr>
        <p:txBody>
          <a:bodyPr/>
          <a:lstStyle/>
          <a:p>
            <a:r>
              <a:rPr lang="en-US" altLang="pl-PL" b="1"/>
              <a:t>PROCEDURA PRZEMIANOWYWANIA ULIC A WIELKOŚĆ MIASTA</a:t>
            </a:r>
            <a:endParaRPr lang="pl-PL" altLang="pl-PL" b="1"/>
          </a:p>
        </p:txBody>
      </p:sp>
      <p:sp>
        <p:nvSpPr>
          <p:cNvPr id="54275" name="Content Placeholder 2">
            <a:extLst>
              <a:ext uri="{FF2B5EF4-FFF2-40B4-BE49-F238E27FC236}">
                <a16:creationId xmlns:a16="http://schemas.microsoft.com/office/drawing/2014/main" id="{D7E714C2-CA1B-044E-822C-D12C3BA5086D}"/>
              </a:ext>
            </a:extLst>
          </p:cNvPr>
          <p:cNvSpPr>
            <a:spLocks noGrp="1" noChangeArrowheads="1"/>
          </p:cNvSpPr>
          <p:nvPr>
            <p:ph idx="1"/>
          </p:nvPr>
        </p:nvSpPr>
        <p:spPr bwMode="auto">
          <a:xfrm>
            <a:off x="161925" y="1808163"/>
            <a:ext cx="8820150" cy="5049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pl-PL" sz="2000" b="1"/>
              <a:t>W dużych miastach</a:t>
            </a:r>
            <a:r>
              <a:rPr lang="pl-PL" altLang="pl-PL" sz="2000" b="1"/>
              <a:t>:</a:t>
            </a:r>
          </a:p>
          <a:p>
            <a:pPr lvl="1"/>
            <a:r>
              <a:rPr lang="en-US" altLang="pl-PL"/>
              <a:t>Zarząd Geodezji i Katastru Miejskiego GEOPOZ istnieją specjalne działy i komisje nadzorujące proces przemianowania ulic</a:t>
            </a:r>
            <a:endParaRPr lang="pl-PL" altLang="pl-PL"/>
          </a:p>
          <a:p>
            <a:pPr lvl="1"/>
            <a:r>
              <a:rPr lang="pl-PL" altLang="pl-PL"/>
              <a:t>konsultacje społeczne mają charakter sformalizowany, angażowane są rady osiedli</a:t>
            </a:r>
          </a:p>
          <a:p>
            <a:pPr lvl="1"/>
            <a:r>
              <a:rPr lang="en-US" altLang="pl-PL">
                <a:solidFill>
                  <a:srgbClr val="002060"/>
                </a:solidFill>
              </a:rPr>
              <a:t>nazewnictwo ulic jest zazwyczaj inicjowane przez aktywistów społecznych, a nazywanie nowych ulic na przedmieściach przez urząd miasta</a:t>
            </a:r>
            <a:endParaRPr lang="pl-PL" altLang="pl-PL"/>
          </a:p>
          <a:p>
            <a:r>
              <a:rPr lang="pl-PL" altLang="pl-PL" sz="2000" b="1"/>
              <a:t>W</a:t>
            </a:r>
            <a:r>
              <a:rPr lang="en-US" altLang="pl-PL" sz="2000" b="1"/>
              <a:t> małych mi</a:t>
            </a:r>
            <a:r>
              <a:rPr lang="pl-PL" altLang="pl-PL" sz="2000" b="1"/>
              <a:t>a</a:t>
            </a:r>
            <a:r>
              <a:rPr lang="en-US" altLang="pl-PL" sz="2000" b="1"/>
              <a:t>stach</a:t>
            </a:r>
            <a:r>
              <a:rPr lang="pl-PL" altLang="pl-PL" sz="2000" b="1"/>
              <a:t>:</a:t>
            </a:r>
          </a:p>
          <a:p>
            <a:pPr lvl="1"/>
            <a:r>
              <a:rPr lang="pl-PL" altLang="pl-PL"/>
              <a:t>j</a:t>
            </a:r>
            <a:r>
              <a:rPr lang="en-US" altLang="pl-PL"/>
              <a:t>est tylko jedna komisja, która zajmuje się szerokim wachlarzem zadań administracyjnych</a:t>
            </a:r>
          </a:p>
          <a:p>
            <a:pPr lvl="1"/>
            <a:r>
              <a:rPr lang="en-US" altLang="pl-PL">
                <a:solidFill>
                  <a:srgbClr val="002060"/>
                </a:solidFill>
              </a:rPr>
              <a:t>konsultacje społeczne mają chara</a:t>
            </a:r>
            <a:r>
              <a:rPr lang="pl-PL" altLang="pl-PL">
                <a:solidFill>
                  <a:srgbClr val="002060"/>
                </a:solidFill>
              </a:rPr>
              <a:t>kter</a:t>
            </a:r>
            <a:r>
              <a:rPr lang="en-US" altLang="pl-PL">
                <a:solidFill>
                  <a:srgbClr val="002060"/>
                </a:solidFill>
              </a:rPr>
              <a:t> nieformalny </a:t>
            </a:r>
            <a:r>
              <a:rPr lang="pl-PL" altLang="pl-PL">
                <a:solidFill>
                  <a:srgbClr val="002060"/>
                </a:solidFill>
              </a:rPr>
              <a:t>i</a:t>
            </a:r>
            <a:r>
              <a:rPr lang="en-US" altLang="pl-PL">
                <a:solidFill>
                  <a:srgbClr val="002060"/>
                </a:solidFill>
              </a:rPr>
              <a:t> nie pozostawiają śladów w dokumentach miejskich i protokołach rady miasta</a:t>
            </a:r>
            <a:endParaRPr lang="pl-PL" altLang="pl-PL" sz="2400">
              <a:solidFill>
                <a:srgbClr val="002060"/>
              </a:solidFill>
            </a:endParaRPr>
          </a:p>
          <a:p>
            <a:pPr lvl="1"/>
            <a:r>
              <a:rPr lang="en-US" altLang="pl-PL">
                <a:solidFill>
                  <a:srgbClr val="002060"/>
                </a:solidFill>
              </a:rPr>
              <a:t>inicjatywa nazewnicza zwykle wychodzi od urzędników</a:t>
            </a:r>
          </a:p>
          <a:p>
            <a:endParaRPr lang="pl-PL" altLang="pl-PL" sz="2000"/>
          </a:p>
        </p:txBody>
      </p:sp>
      <p:sp>
        <p:nvSpPr>
          <p:cNvPr id="54276" name="Slide Number Placeholder 1">
            <a:extLst>
              <a:ext uri="{FF2B5EF4-FFF2-40B4-BE49-F238E27FC236}">
                <a16:creationId xmlns:a16="http://schemas.microsoft.com/office/drawing/2014/main" id="{FEB65FB6-77C8-544B-A4EF-287B2FD3C1DA}"/>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EBC144A3-CAF5-5E49-B04E-F996ACBC3244}" type="slidenum">
              <a:rPr lang="en-GB" altLang="en-US">
                <a:solidFill>
                  <a:schemeClr val="tx1"/>
                </a:solidFill>
              </a:rPr>
              <a:pPr/>
              <a:t>33</a:t>
            </a:fld>
            <a:endParaRPr lang="en-GB" altLang="en-US">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3ABB9A91-6435-EA42-ACB5-68CE41F17403}"/>
              </a:ext>
            </a:extLst>
          </p:cNvPr>
          <p:cNvSpPr>
            <a:spLocks noGrp="1" noChangeArrowheads="1"/>
          </p:cNvSpPr>
          <p:nvPr>
            <p:ph type="title"/>
          </p:nvPr>
        </p:nvSpPr>
        <p:spPr/>
        <p:txBody>
          <a:bodyPr/>
          <a:lstStyle/>
          <a:p>
            <a:r>
              <a:rPr lang="pl-PL" altLang="pl-PL" sz="3200" b="1"/>
              <a:t>ZMIANY PROCEDUR W CZASIE</a:t>
            </a:r>
          </a:p>
        </p:txBody>
      </p:sp>
      <p:sp>
        <p:nvSpPr>
          <p:cNvPr id="3" name="Content Placeholder 2">
            <a:extLst>
              <a:ext uri="{FF2B5EF4-FFF2-40B4-BE49-F238E27FC236}">
                <a16:creationId xmlns:a16="http://schemas.microsoft.com/office/drawing/2014/main" id="{2CDFFAFC-7087-E943-892F-92C6A3590391}"/>
              </a:ext>
            </a:extLst>
          </p:cNvPr>
          <p:cNvSpPr>
            <a:spLocks noGrp="1"/>
          </p:cNvSpPr>
          <p:nvPr>
            <p:ph idx="1"/>
          </p:nvPr>
        </p:nvSpPr>
        <p:spPr>
          <a:xfrm>
            <a:off x="0" y="1600200"/>
            <a:ext cx="8893175" cy="4525963"/>
          </a:xfrm>
        </p:spPr>
        <p:txBody>
          <a:bodyPr/>
          <a:lstStyle/>
          <a:p>
            <a:pPr marL="857250" lvl="1" indent="-457200">
              <a:buFont typeface="Arial" panose="020B0604020202020204" pitchFamily="34" charset="0"/>
              <a:buChar char="•"/>
              <a:defRPr/>
            </a:pPr>
            <a:r>
              <a:rPr lang="en-US" sz="2400" dirty="0" err="1">
                <a:solidFill>
                  <a:srgbClr val="002060"/>
                </a:solidFill>
                <a:latin typeface="+mj-lt"/>
              </a:rPr>
              <a:t>Przemianowywanie</a:t>
            </a:r>
            <a:r>
              <a:rPr lang="en-US" sz="2400" dirty="0">
                <a:solidFill>
                  <a:srgbClr val="002060"/>
                </a:solidFill>
                <a:latin typeface="+mj-lt"/>
              </a:rPr>
              <a:t> </a:t>
            </a:r>
            <a:r>
              <a:rPr lang="pl-PL" sz="2400" dirty="0">
                <a:solidFill>
                  <a:srgbClr val="002060"/>
                </a:solidFill>
                <a:latin typeface="+mj-lt"/>
              </a:rPr>
              <a:t>i </a:t>
            </a:r>
            <a:r>
              <a:rPr lang="en-US" sz="2400" dirty="0" err="1">
                <a:solidFill>
                  <a:srgbClr val="002060"/>
                </a:solidFill>
                <a:latin typeface="+mj-lt"/>
              </a:rPr>
              <a:t>nazywanie</a:t>
            </a:r>
            <a:r>
              <a:rPr lang="en-US" sz="2400" dirty="0">
                <a:solidFill>
                  <a:srgbClr val="002060"/>
                </a:solidFill>
                <a:latin typeface="+mj-lt"/>
              </a:rPr>
              <a:t> </a:t>
            </a:r>
            <a:r>
              <a:rPr lang="en-US" sz="2400" dirty="0" err="1">
                <a:solidFill>
                  <a:srgbClr val="002060"/>
                </a:solidFill>
                <a:latin typeface="+mj-lt"/>
              </a:rPr>
              <a:t>ulic</a:t>
            </a:r>
            <a:r>
              <a:rPr lang="en-US" sz="2400" dirty="0">
                <a:solidFill>
                  <a:srgbClr val="002060"/>
                </a:solidFill>
                <a:latin typeface="+mj-lt"/>
              </a:rPr>
              <a:t> w </a:t>
            </a:r>
            <a:r>
              <a:rPr lang="en-US" sz="2400" dirty="0" err="1">
                <a:solidFill>
                  <a:srgbClr val="002060"/>
                </a:solidFill>
                <a:latin typeface="+mj-lt"/>
              </a:rPr>
              <a:t>badanym</a:t>
            </a:r>
            <a:r>
              <a:rPr lang="en-US" sz="2400" dirty="0">
                <a:solidFill>
                  <a:srgbClr val="002060"/>
                </a:solidFill>
                <a:latin typeface="+mj-lt"/>
              </a:rPr>
              <a:t> </a:t>
            </a:r>
            <a:r>
              <a:rPr lang="en-US" sz="2400" dirty="0" err="1">
                <a:solidFill>
                  <a:srgbClr val="002060"/>
                </a:solidFill>
                <a:latin typeface="+mj-lt"/>
              </a:rPr>
              <a:t>okresie</a:t>
            </a:r>
            <a:r>
              <a:rPr lang="en-US" sz="2400" dirty="0">
                <a:solidFill>
                  <a:srgbClr val="002060"/>
                </a:solidFill>
                <a:latin typeface="+mj-lt"/>
              </a:rPr>
              <a:t> 1918-2018 </a:t>
            </a:r>
            <a:r>
              <a:rPr lang="en-US" sz="2400" dirty="0" err="1">
                <a:solidFill>
                  <a:srgbClr val="002060"/>
                </a:solidFill>
                <a:latin typeface="+mj-lt"/>
              </a:rPr>
              <a:t>zawsze</a:t>
            </a:r>
            <a:r>
              <a:rPr lang="en-US" sz="2400" dirty="0">
                <a:solidFill>
                  <a:srgbClr val="002060"/>
                </a:solidFill>
                <a:latin typeface="+mj-lt"/>
              </a:rPr>
              <a:t> </a:t>
            </a:r>
            <a:r>
              <a:rPr lang="en-US" sz="2400" dirty="0" err="1">
                <a:solidFill>
                  <a:srgbClr val="002060"/>
                </a:solidFill>
                <a:latin typeface="+mj-lt"/>
              </a:rPr>
              <a:t>należało</a:t>
            </a:r>
            <a:r>
              <a:rPr lang="en-US" sz="2400" dirty="0">
                <a:solidFill>
                  <a:srgbClr val="002060"/>
                </a:solidFill>
                <a:latin typeface="+mj-lt"/>
              </a:rPr>
              <a:t> do </a:t>
            </a:r>
            <a:r>
              <a:rPr lang="en-US" sz="2400" dirty="0" err="1">
                <a:solidFill>
                  <a:srgbClr val="002060"/>
                </a:solidFill>
                <a:latin typeface="+mj-lt"/>
              </a:rPr>
              <a:t>prerogatyw</a:t>
            </a:r>
            <a:r>
              <a:rPr lang="en-US" sz="2400" dirty="0">
                <a:solidFill>
                  <a:srgbClr val="002060"/>
                </a:solidFill>
                <a:latin typeface="+mj-lt"/>
              </a:rPr>
              <a:t> </a:t>
            </a:r>
            <a:r>
              <a:rPr lang="en-US" sz="2400" dirty="0" err="1">
                <a:solidFill>
                  <a:srgbClr val="002060"/>
                </a:solidFill>
                <a:latin typeface="+mj-lt"/>
              </a:rPr>
              <a:t>administracji</a:t>
            </a:r>
            <a:r>
              <a:rPr lang="en-US" sz="2400" dirty="0">
                <a:solidFill>
                  <a:srgbClr val="002060"/>
                </a:solidFill>
                <a:latin typeface="+mj-lt"/>
              </a:rPr>
              <a:t> </a:t>
            </a:r>
            <a:r>
              <a:rPr lang="en-US" sz="2400" dirty="0" err="1">
                <a:solidFill>
                  <a:srgbClr val="002060"/>
                </a:solidFill>
                <a:latin typeface="+mj-lt"/>
              </a:rPr>
              <a:t>lokalnej</a:t>
            </a:r>
            <a:endParaRPr lang="en-US" sz="2400" dirty="0">
              <a:solidFill>
                <a:srgbClr val="002060"/>
              </a:solidFill>
              <a:latin typeface="+mj-lt"/>
            </a:endParaRPr>
          </a:p>
          <a:p>
            <a:pPr marL="857250" lvl="1" indent="-457200">
              <a:buFont typeface="Arial" panose="020B0604020202020204" pitchFamily="34" charset="0"/>
              <a:buChar char="•"/>
              <a:defRPr/>
            </a:pPr>
            <a:r>
              <a:rPr lang="pl-PL" sz="2400" dirty="0">
                <a:solidFill>
                  <a:srgbClr val="002060"/>
                </a:solidFill>
                <a:latin typeface="+mj-lt"/>
              </a:rPr>
              <a:t>W</a:t>
            </a:r>
            <a:r>
              <a:rPr lang="en-US" sz="2400" dirty="0">
                <a:solidFill>
                  <a:srgbClr val="002060"/>
                </a:solidFill>
                <a:latin typeface="+mj-lt"/>
              </a:rPr>
              <a:t> </a:t>
            </a:r>
            <a:r>
              <a:rPr lang="en-US" sz="2400" dirty="0" err="1">
                <a:solidFill>
                  <a:srgbClr val="002060"/>
                </a:solidFill>
                <a:latin typeface="+mj-lt"/>
              </a:rPr>
              <a:t>trzech</a:t>
            </a:r>
            <a:r>
              <a:rPr lang="en-US" sz="2400" dirty="0">
                <a:solidFill>
                  <a:srgbClr val="002060"/>
                </a:solidFill>
                <a:latin typeface="+mj-lt"/>
              </a:rPr>
              <a:t> </a:t>
            </a:r>
            <a:r>
              <a:rPr lang="en-US" sz="2400" dirty="0" err="1">
                <a:solidFill>
                  <a:srgbClr val="002060"/>
                </a:solidFill>
                <a:latin typeface="+mj-lt"/>
              </a:rPr>
              <a:t>momentach</a:t>
            </a:r>
            <a:r>
              <a:rPr lang="en-US" sz="2400" dirty="0">
                <a:solidFill>
                  <a:srgbClr val="002060"/>
                </a:solidFill>
                <a:latin typeface="+mj-lt"/>
              </a:rPr>
              <a:t> </a:t>
            </a:r>
            <a:r>
              <a:rPr lang="en-US" sz="2400" dirty="0" err="1">
                <a:solidFill>
                  <a:srgbClr val="002060"/>
                </a:solidFill>
                <a:latin typeface="+mj-lt"/>
              </a:rPr>
              <a:t>władze</a:t>
            </a:r>
            <a:r>
              <a:rPr lang="en-US" sz="2400" dirty="0">
                <a:solidFill>
                  <a:srgbClr val="002060"/>
                </a:solidFill>
                <a:latin typeface="+mj-lt"/>
              </a:rPr>
              <a:t> </a:t>
            </a:r>
            <a:r>
              <a:rPr lang="en-US" sz="2400" dirty="0" err="1">
                <a:solidFill>
                  <a:srgbClr val="002060"/>
                </a:solidFill>
                <a:latin typeface="+mj-lt"/>
              </a:rPr>
              <a:t>centralne</a:t>
            </a:r>
            <a:r>
              <a:rPr lang="en-US" sz="2400" dirty="0">
                <a:solidFill>
                  <a:srgbClr val="002060"/>
                </a:solidFill>
                <a:latin typeface="+mj-lt"/>
              </a:rPr>
              <a:t> </a:t>
            </a:r>
            <a:r>
              <a:rPr lang="en-US" sz="2400" dirty="0" err="1">
                <a:solidFill>
                  <a:srgbClr val="002060"/>
                </a:solidFill>
                <a:latin typeface="+mj-lt"/>
              </a:rPr>
              <a:t>ingerowały</a:t>
            </a:r>
            <a:r>
              <a:rPr lang="en-US" sz="2400" dirty="0">
                <a:solidFill>
                  <a:srgbClr val="002060"/>
                </a:solidFill>
                <a:latin typeface="+mj-lt"/>
              </a:rPr>
              <a:t> w </a:t>
            </a:r>
            <a:r>
              <a:rPr lang="en-US" sz="2400" dirty="0" err="1">
                <a:solidFill>
                  <a:srgbClr val="002060"/>
                </a:solidFill>
                <a:latin typeface="+mj-lt"/>
              </a:rPr>
              <a:t>te</a:t>
            </a:r>
            <a:r>
              <a:rPr lang="en-US" sz="2400" dirty="0">
                <a:solidFill>
                  <a:srgbClr val="002060"/>
                </a:solidFill>
                <a:latin typeface="+mj-lt"/>
              </a:rPr>
              <a:t> </a:t>
            </a:r>
            <a:r>
              <a:rPr lang="en-US" sz="2400" dirty="0" err="1">
                <a:solidFill>
                  <a:srgbClr val="002060"/>
                </a:solidFill>
                <a:latin typeface="+mj-lt"/>
              </a:rPr>
              <a:t>prerogatywy</a:t>
            </a:r>
            <a:r>
              <a:rPr lang="en-US" sz="2400" dirty="0">
                <a:solidFill>
                  <a:srgbClr val="002060"/>
                </a:solidFill>
                <a:latin typeface="+mj-lt"/>
              </a:rPr>
              <a:t> (1956, 2007, 2016)</a:t>
            </a:r>
          </a:p>
          <a:p>
            <a:pPr marL="857250" lvl="1" indent="-457200">
              <a:buFont typeface="Arial" panose="020B0604020202020204" pitchFamily="34" charset="0"/>
              <a:buChar char="•"/>
              <a:defRPr/>
            </a:pPr>
            <a:r>
              <a:rPr lang="pl-PL" sz="2400" dirty="0">
                <a:solidFill>
                  <a:srgbClr val="002060"/>
                </a:solidFill>
                <a:latin typeface="+mj-lt"/>
              </a:rPr>
              <a:t>M</a:t>
            </a:r>
            <a:r>
              <a:rPr lang="en-US" sz="2400" dirty="0" err="1">
                <a:solidFill>
                  <a:srgbClr val="002060"/>
                </a:solidFill>
                <a:latin typeface="+mj-lt"/>
              </a:rPr>
              <a:t>ieszkańcy</a:t>
            </a:r>
            <a:r>
              <a:rPr lang="en-US" sz="2400" dirty="0">
                <a:solidFill>
                  <a:srgbClr val="002060"/>
                </a:solidFill>
                <a:latin typeface="+mj-lt"/>
              </a:rPr>
              <a:t> po </a:t>
            </a:r>
            <a:r>
              <a:rPr lang="en-US" sz="2400" dirty="0" err="1">
                <a:solidFill>
                  <a:srgbClr val="002060"/>
                </a:solidFill>
                <a:latin typeface="+mj-lt"/>
              </a:rPr>
              <a:t>kilku</a:t>
            </a:r>
            <a:r>
              <a:rPr lang="en-US" sz="2400" dirty="0">
                <a:solidFill>
                  <a:srgbClr val="002060"/>
                </a:solidFill>
                <a:latin typeface="+mj-lt"/>
              </a:rPr>
              <a:t> </a:t>
            </a:r>
            <a:r>
              <a:rPr lang="en-US" sz="2400" dirty="0" err="1">
                <a:solidFill>
                  <a:srgbClr val="002060"/>
                </a:solidFill>
                <a:latin typeface="+mj-lt"/>
              </a:rPr>
              <a:t>latach</a:t>
            </a:r>
            <a:r>
              <a:rPr lang="en-US" sz="2400" dirty="0">
                <a:solidFill>
                  <a:srgbClr val="002060"/>
                </a:solidFill>
                <a:latin typeface="+mj-lt"/>
              </a:rPr>
              <a:t> od </a:t>
            </a:r>
            <a:r>
              <a:rPr lang="en-US" sz="2400" dirty="0" err="1">
                <a:solidFill>
                  <a:srgbClr val="002060"/>
                </a:solidFill>
                <a:latin typeface="+mj-lt"/>
              </a:rPr>
              <a:t>zmiany</a:t>
            </a:r>
            <a:r>
              <a:rPr lang="en-US" sz="2400" dirty="0">
                <a:solidFill>
                  <a:srgbClr val="002060"/>
                </a:solidFill>
                <a:latin typeface="+mj-lt"/>
              </a:rPr>
              <a:t> </a:t>
            </a:r>
            <a:r>
              <a:rPr lang="en-US" sz="2400" dirty="0" err="1">
                <a:solidFill>
                  <a:srgbClr val="002060"/>
                </a:solidFill>
                <a:latin typeface="+mj-lt"/>
              </a:rPr>
              <a:t>ustroju</a:t>
            </a:r>
            <a:r>
              <a:rPr lang="en-US" sz="2400" dirty="0">
                <a:solidFill>
                  <a:srgbClr val="002060"/>
                </a:solidFill>
                <a:latin typeface="+mj-lt"/>
              </a:rPr>
              <a:t> </a:t>
            </a:r>
            <a:r>
              <a:rPr lang="en-US" sz="2400" dirty="0" err="1">
                <a:solidFill>
                  <a:srgbClr val="002060"/>
                </a:solidFill>
                <a:latin typeface="+mj-lt"/>
              </a:rPr>
              <a:t>uznają</a:t>
            </a:r>
            <a:r>
              <a:rPr lang="en-US" sz="2400" dirty="0">
                <a:solidFill>
                  <a:srgbClr val="002060"/>
                </a:solidFill>
                <a:latin typeface="+mj-lt"/>
              </a:rPr>
              <a:t> status quo </a:t>
            </a:r>
            <a:r>
              <a:rPr lang="pl-PL" sz="2400" dirty="0">
                <a:solidFill>
                  <a:srgbClr val="002060"/>
                </a:solidFill>
                <a:latin typeface="+mj-lt"/>
              </a:rPr>
              <a:t>i</a:t>
            </a:r>
            <a:r>
              <a:rPr lang="en-US" sz="2400" dirty="0">
                <a:solidFill>
                  <a:srgbClr val="002060"/>
                </a:solidFill>
                <a:latin typeface="+mj-lt"/>
              </a:rPr>
              <a:t> </a:t>
            </a:r>
            <a:r>
              <a:rPr lang="en-US" sz="2400" dirty="0" err="1">
                <a:solidFill>
                  <a:srgbClr val="002060"/>
                </a:solidFill>
                <a:latin typeface="+mj-lt"/>
              </a:rPr>
              <a:t>uważają</a:t>
            </a:r>
            <a:r>
              <a:rPr lang="en-US" sz="2400" dirty="0">
                <a:solidFill>
                  <a:srgbClr val="002060"/>
                </a:solidFill>
                <a:latin typeface="+mj-lt"/>
              </a:rPr>
              <a:t> </a:t>
            </a:r>
            <a:r>
              <a:rPr lang="en-US" sz="2400" dirty="0" err="1">
                <a:solidFill>
                  <a:srgbClr val="002060"/>
                </a:solidFill>
                <a:latin typeface="+mj-lt"/>
              </a:rPr>
              <a:t>dalsze</a:t>
            </a:r>
            <a:r>
              <a:rPr lang="en-US" sz="2400" dirty="0">
                <a:solidFill>
                  <a:srgbClr val="002060"/>
                </a:solidFill>
                <a:latin typeface="+mj-lt"/>
              </a:rPr>
              <a:t> </a:t>
            </a:r>
            <a:r>
              <a:rPr lang="en-US" sz="2400" dirty="0" err="1">
                <a:solidFill>
                  <a:srgbClr val="002060"/>
                </a:solidFill>
                <a:latin typeface="+mj-lt"/>
              </a:rPr>
              <a:t>zmiany</a:t>
            </a:r>
            <a:r>
              <a:rPr lang="en-US" sz="2400" dirty="0">
                <a:solidFill>
                  <a:srgbClr val="002060"/>
                </a:solidFill>
                <a:latin typeface="+mj-lt"/>
              </a:rPr>
              <a:t> </a:t>
            </a:r>
            <a:r>
              <a:rPr lang="en-US" sz="2400" dirty="0" err="1">
                <a:solidFill>
                  <a:srgbClr val="002060"/>
                </a:solidFill>
                <a:latin typeface="+mj-lt"/>
              </a:rPr>
              <a:t>nazw</a:t>
            </a:r>
            <a:r>
              <a:rPr lang="en-US" sz="2400" dirty="0">
                <a:solidFill>
                  <a:srgbClr val="002060"/>
                </a:solidFill>
                <a:latin typeface="+mj-lt"/>
              </a:rPr>
              <a:t> za </a:t>
            </a:r>
            <a:r>
              <a:rPr lang="en-US" sz="2400" dirty="0" err="1">
                <a:solidFill>
                  <a:srgbClr val="002060"/>
                </a:solidFill>
                <a:latin typeface="+mj-lt"/>
              </a:rPr>
              <a:t>niepotrzebne</a:t>
            </a:r>
            <a:r>
              <a:rPr lang="en-US" sz="2400" dirty="0">
                <a:solidFill>
                  <a:srgbClr val="002060"/>
                </a:solidFill>
                <a:latin typeface="+mj-lt"/>
              </a:rPr>
              <a:t> </a:t>
            </a:r>
            <a:r>
              <a:rPr lang="en-US" sz="2400" dirty="0" err="1">
                <a:solidFill>
                  <a:srgbClr val="002060"/>
                </a:solidFill>
                <a:latin typeface="+mj-lt"/>
              </a:rPr>
              <a:t>i</a:t>
            </a:r>
            <a:r>
              <a:rPr lang="en-US" sz="2400" dirty="0">
                <a:solidFill>
                  <a:srgbClr val="002060"/>
                </a:solidFill>
                <a:latin typeface="+mj-lt"/>
              </a:rPr>
              <a:t> </a:t>
            </a:r>
            <a:r>
              <a:rPr lang="en-US" sz="2400" dirty="0" err="1">
                <a:solidFill>
                  <a:srgbClr val="002060"/>
                </a:solidFill>
                <a:latin typeface="+mj-lt"/>
              </a:rPr>
              <a:t>kosztowne</a:t>
            </a:r>
            <a:endParaRPr lang="en-US" sz="2400" dirty="0">
              <a:solidFill>
                <a:schemeClr val="accent1">
                  <a:lumMod val="60000"/>
                  <a:lumOff val="40000"/>
                </a:schemeClr>
              </a:solidFill>
              <a:latin typeface="+mj-lt"/>
            </a:endParaRPr>
          </a:p>
          <a:p>
            <a:pPr>
              <a:defRPr/>
            </a:pPr>
            <a:endParaRPr lang="pl-PL" dirty="0">
              <a:latin typeface="+mj-lt"/>
            </a:endParaRPr>
          </a:p>
        </p:txBody>
      </p:sp>
      <p:pic>
        <p:nvPicPr>
          <p:cNvPr id="55300" name="Picture 3">
            <a:extLst>
              <a:ext uri="{FF2B5EF4-FFF2-40B4-BE49-F238E27FC236}">
                <a16:creationId xmlns:a16="http://schemas.microsoft.com/office/drawing/2014/main" id="{86C7B8C9-F846-494D-993C-C6DBD4C7D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2638" y="4776788"/>
            <a:ext cx="4114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Slide Number Placeholder 4">
            <a:extLst>
              <a:ext uri="{FF2B5EF4-FFF2-40B4-BE49-F238E27FC236}">
                <a16:creationId xmlns:a16="http://schemas.microsoft.com/office/drawing/2014/main" id="{0CFF2C71-E7B6-9448-8C11-AD5496D6A5D0}"/>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0E8CCA27-ED08-F042-80B1-40821C44E5EA}" type="slidenum">
              <a:rPr lang="en-GB" altLang="en-US">
                <a:solidFill>
                  <a:schemeClr val="tx1"/>
                </a:solidFill>
              </a:rPr>
              <a:pPr/>
              <a:t>34</a:t>
            </a:fld>
            <a:endParaRPr lang="en-GB" altLang="en-US">
              <a:solidFill>
                <a:schemeClr val="tx1"/>
              </a:solidFill>
            </a:endParaRPr>
          </a:p>
        </p:txBody>
      </p:sp>
      <p:pic>
        <p:nvPicPr>
          <p:cNvPr id="55302" name="Obraz 5">
            <a:extLst>
              <a:ext uri="{FF2B5EF4-FFF2-40B4-BE49-F238E27FC236}">
                <a16:creationId xmlns:a16="http://schemas.microsoft.com/office/drawing/2014/main" id="{9556DB7D-6A6E-BA44-AA07-18C20279A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370" t="4005" r="16670" b="47375"/>
          <a:stretch>
            <a:fillRect/>
          </a:stretch>
        </p:blipFill>
        <p:spPr bwMode="auto">
          <a:xfrm>
            <a:off x="688975" y="4779963"/>
            <a:ext cx="37179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a:extLst>
              <a:ext uri="{FF2B5EF4-FFF2-40B4-BE49-F238E27FC236}">
                <a16:creationId xmlns:a16="http://schemas.microsoft.com/office/drawing/2014/main" id="{A6FB5D55-37AA-8243-BB86-9024AB0D53A3}"/>
              </a:ext>
            </a:extLst>
          </p:cNvPr>
          <p:cNvSpPr>
            <a:spLocks noGrp="1" noChangeArrowheads="1"/>
          </p:cNvSpPr>
          <p:nvPr>
            <p:ph type="ctrTitle"/>
          </p:nvPr>
        </p:nvSpPr>
        <p:spPr>
          <a:xfrm>
            <a:off x="71438" y="2130425"/>
            <a:ext cx="9001125" cy="1470025"/>
          </a:xfrm>
        </p:spPr>
        <p:txBody>
          <a:bodyPr/>
          <a:lstStyle/>
          <a:p>
            <a:r>
              <a:rPr lang="pl-PL" altLang="pl-PL" sz="3200" b="1"/>
              <a:t>http://mill.wa.amu.edu.pl/beethoven_project</a:t>
            </a:r>
          </a:p>
        </p:txBody>
      </p:sp>
      <p:sp>
        <p:nvSpPr>
          <p:cNvPr id="56323" name="Subtitle 4">
            <a:extLst>
              <a:ext uri="{FF2B5EF4-FFF2-40B4-BE49-F238E27FC236}">
                <a16:creationId xmlns:a16="http://schemas.microsoft.com/office/drawing/2014/main" id="{68501B65-D4E8-6440-B602-7BA5D8FF1D59}"/>
              </a:ext>
            </a:extLst>
          </p:cNvPr>
          <p:cNvSpPr>
            <a:spLocks noGrp="1" noChangeArrowheads="1"/>
          </p:cNvSpPr>
          <p:nvPr>
            <p:ph type="subTitle" idx="1"/>
          </p:nvPr>
        </p:nvSpPr>
        <p:spPr bwMode="auto">
          <a:xfrm>
            <a:off x="1371600" y="3886200"/>
            <a:ext cx="6400800" cy="1073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pl-PL" altLang="pl-PL">
                <a:hlinkClick r:id="rId3"/>
              </a:rPr>
              <a:t>mfabisza@amu.edu.pl</a:t>
            </a:r>
            <a:endParaRPr lang="pl-PL" altLang="pl-PL"/>
          </a:p>
          <a:p>
            <a:r>
              <a:rPr lang="pl-PL" altLang="pl-PL">
                <a:hlinkClick r:id="rId4"/>
              </a:rPr>
              <a:t>awbrzez@amu.edu.pl</a:t>
            </a:r>
            <a:endParaRPr lang="pl-PL" altLang="pl-PL"/>
          </a:p>
          <a:p>
            <a:endParaRPr lang="pl-PL" altLang="pl-PL"/>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ytuł 2">
            <a:extLst>
              <a:ext uri="{FF2B5EF4-FFF2-40B4-BE49-F238E27FC236}">
                <a16:creationId xmlns:a16="http://schemas.microsoft.com/office/drawing/2014/main" id="{DB6C3CED-DBE4-9C43-A5C2-F3E397DE2BA5}"/>
              </a:ext>
            </a:extLst>
          </p:cNvPr>
          <p:cNvSpPr>
            <a:spLocks noGrp="1" noChangeArrowheads="1"/>
          </p:cNvSpPr>
          <p:nvPr>
            <p:ph type="title"/>
          </p:nvPr>
        </p:nvSpPr>
        <p:spPr>
          <a:xfrm>
            <a:off x="1692275" y="350838"/>
            <a:ext cx="6994525" cy="1012825"/>
          </a:xfrm>
        </p:spPr>
        <p:txBody>
          <a:bodyPr/>
          <a:lstStyle/>
          <a:p>
            <a:pPr algn="ctr"/>
            <a:r>
              <a:rPr lang="pl-PL" altLang="pl-PL" sz="3600" b="1"/>
              <a:t>KONTEKST HISTORYCZNY</a:t>
            </a:r>
          </a:p>
        </p:txBody>
      </p:sp>
      <p:sp>
        <p:nvSpPr>
          <p:cNvPr id="6" name="pole tekstowe 5">
            <a:extLst>
              <a:ext uri="{FF2B5EF4-FFF2-40B4-BE49-F238E27FC236}">
                <a16:creationId xmlns:a16="http://schemas.microsoft.com/office/drawing/2014/main" id="{31B1D8BD-E286-0841-B9CD-98703E260E94}"/>
              </a:ext>
            </a:extLst>
          </p:cNvPr>
          <p:cNvSpPr txBox="1"/>
          <p:nvPr/>
        </p:nvSpPr>
        <p:spPr>
          <a:xfrm>
            <a:off x="3563938" y="1484313"/>
            <a:ext cx="2390775" cy="646112"/>
          </a:xfrm>
          <a:prstGeom prst="rect">
            <a:avLst/>
          </a:prstGeom>
          <a:noFill/>
          <a:ln>
            <a:solidFill>
              <a:schemeClr val="tx2">
                <a:lumMod val="60000"/>
                <a:lumOff val="40000"/>
              </a:schemeClr>
            </a:solidFill>
          </a:ln>
        </p:spPr>
        <p:txBody>
          <a:bodyPr>
            <a:spAutoFit/>
          </a:bodyPr>
          <a:lstStyle/>
          <a:p>
            <a:pPr algn="ctr">
              <a:defRPr/>
            </a:pPr>
            <a:r>
              <a:rPr lang="pl-PL" b="1" dirty="0"/>
              <a:t>Państwo pruskie </a:t>
            </a:r>
          </a:p>
          <a:p>
            <a:pPr algn="ctr">
              <a:defRPr/>
            </a:pPr>
            <a:r>
              <a:rPr lang="pl-PL" b="1" dirty="0"/>
              <a:t>do 1918</a:t>
            </a:r>
          </a:p>
        </p:txBody>
      </p:sp>
      <p:sp>
        <p:nvSpPr>
          <p:cNvPr id="7" name="pole tekstowe 6">
            <a:extLst>
              <a:ext uri="{FF2B5EF4-FFF2-40B4-BE49-F238E27FC236}">
                <a16:creationId xmlns:a16="http://schemas.microsoft.com/office/drawing/2014/main" id="{1237E691-D29E-F34E-8227-7D0DFF0289C9}"/>
              </a:ext>
            </a:extLst>
          </p:cNvPr>
          <p:cNvSpPr txBox="1"/>
          <p:nvPr/>
        </p:nvSpPr>
        <p:spPr>
          <a:xfrm>
            <a:off x="3563938" y="2255838"/>
            <a:ext cx="2390775" cy="646112"/>
          </a:xfrm>
          <a:prstGeom prst="rect">
            <a:avLst/>
          </a:prstGeom>
          <a:noFill/>
          <a:ln>
            <a:solidFill>
              <a:schemeClr val="tx2">
                <a:lumMod val="60000"/>
                <a:lumOff val="40000"/>
              </a:schemeClr>
            </a:solidFill>
          </a:ln>
        </p:spPr>
        <p:txBody>
          <a:bodyPr>
            <a:spAutoFit/>
          </a:bodyPr>
          <a:lstStyle/>
          <a:p>
            <a:pPr algn="ctr">
              <a:defRPr/>
            </a:pPr>
            <a:r>
              <a:rPr lang="pl-PL" b="1" dirty="0"/>
              <a:t>I wojna światowa</a:t>
            </a:r>
          </a:p>
          <a:p>
            <a:pPr algn="ctr">
              <a:defRPr/>
            </a:pPr>
            <a:r>
              <a:rPr lang="pl-PL" b="1" dirty="0"/>
              <a:t>1914-1918</a:t>
            </a:r>
          </a:p>
        </p:txBody>
      </p:sp>
      <p:sp>
        <p:nvSpPr>
          <p:cNvPr id="8" name="pole tekstowe 7">
            <a:extLst>
              <a:ext uri="{FF2B5EF4-FFF2-40B4-BE49-F238E27FC236}">
                <a16:creationId xmlns:a16="http://schemas.microsoft.com/office/drawing/2014/main" id="{CF074E1D-1EAD-2A46-9CD3-06E2BE3245EE}"/>
              </a:ext>
            </a:extLst>
          </p:cNvPr>
          <p:cNvSpPr txBox="1"/>
          <p:nvPr/>
        </p:nvSpPr>
        <p:spPr>
          <a:xfrm>
            <a:off x="474663" y="2901950"/>
            <a:ext cx="2930525" cy="647700"/>
          </a:xfrm>
          <a:prstGeom prst="rect">
            <a:avLst/>
          </a:prstGeom>
          <a:noFill/>
          <a:ln>
            <a:solidFill>
              <a:schemeClr val="tx2">
                <a:lumMod val="60000"/>
                <a:lumOff val="40000"/>
              </a:schemeClr>
            </a:solidFill>
          </a:ln>
        </p:spPr>
        <p:txBody>
          <a:bodyPr wrap="none">
            <a:spAutoFit/>
          </a:bodyPr>
          <a:lstStyle/>
          <a:p>
            <a:pPr algn="ctr">
              <a:defRPr/>
            </a:pPr>
            <a:r>
              <a:rPr lang="pl-PL" b="1" dirty="0"/>
              <a:t>II Rzeczpospolita Polska </a:t>
            </a:r>
          </a:p>
          <a:p>
            <a:pPr algn="ctr">
              <a:defRPr/>
            </a:pPr>
            <a:r>
              <a:rPr lang="pl-PL" b="1" dirty="0"/>
              <a:t>1918-1939</a:t>
            </a:r>
          </a:p>
        </p:txBody>
      </p:sp>
      <p:sp>
        <p:nvSpPr>
          <p:cNvPr id="9" name="pole tekstowe 8">
            <a:extLst>
              <a:ext uri="{FF2B5EF4-FFF2-40B4-BE49-F238E27FC236}">
                <a16:creationId xmlns:a16="http://schemas.microsoft.com/office/drawing/2014/main" id="{946A5390-A70D-EF41-B9E5-C82B34CDFA88}"/>
              </a:ext>
            </a:extLst>
          </p:cNvPr>
          <p:cNvSpPr txBox="1"/>
          <p:nvPr/>
        </p:nvSpPr>
        <p:spPr>
          <a:xfrm>
            <a:off x="6156325" y="2909888"/>
            <a:ext cx="2630488" cy="646112"/>
          </a:xfrm>
          <a:prstGeom prst="rect">
            <a:avLst/>
          </a:prstGeom>
          <a:noFill/>
          <a:ln>
            <a:solidFill>
              <a:schemeClr val="tx2">
                <a:lumMod val="60000"/>
                <a:lumOff val="40000"/>
              </a:schemeClr>
            </a:solidFill>
          </a:ln>
        </p:spPr>
        <p:txBody>
          <a:bodyPr wrap="none">
            <a:spAutoFit/>
          </a:bodyPr>
          <a:lstStyle/>
          <a:p>
            <a:pPr algn="ctr">
              <a:defRPr/>
            </a:pPr>
            <a:r>
              <a:rPr lang="pl-PL" b="1" dirty="0"/>
              <a:t>Republika Weimarska </a:t>
            </a:r>
          </a:p>
          <a:p>
            <a:pPr algn="ctr">
              <a:defRPr/>
            </a:pPr>
            <a:r>
              <a:rPr lang="pl-PL" b="1" dirty="0"/>
              <a:t>1919-1933</a:t>
            </a:r>
          </a:p>
        </p:txBody>
      </p:sp>
      <p:sp>
        <p:nvSpPr>
          <p:cNvPr id="10" name="pole tekstowe 9">
            <a:extLst>
              <a:ext uri="{FF2B5EF4-FFF2-40B4-BE49-F238E27FC236}">
                <a16:creationId xmlns:a16="http://schemas.microsoft.com/office/drawing/2014/main" id="{2B91186B-2292-9F4D-9931-F455173DF0A8}"/>
              </a:ext>
            </a:extLst>
          </p:cNvPr>
          <p:cNvSpPr txBox="1"/>
          <p:nvPr/>
        </p:nvSpPr>
        <p:spPr>
          <a:xfrm>
            <a:off x="6170613" y="3624263"/>
            <a:ext cx="2616200" cy="646112"/>
          </a:xfrm>
          <a:prstGeom prst="rect">
            <a:avLst/>
          </a:prstGeom>
          <a:noFill/>
          <a:ln>
            <a:solidFill>
              <a:schemeClr val="tx2">
                <a:lumMod val="60000"/>
                <a:lumOff val="40000"/>
              </a:schemeClr>
            </a:solidFill>
          </a:ln>
        </p:spPr>
        <p:txBody>
          <a:bodyPr>
            <a:spAutoFit/>
          </a:bodyPr>
          <a:lstStyle/>
          <a:p>
            <a:pPr algn="ctr">
              <a:defRPr/>
            </a:pPr>
            <a:r>
              <a:rPr lang="pl-PL" b="1" dirty="0"/>
              <a:t>III Rzesza</a:t>
            </a:r>
          </a:p>
          <a:p>
            <a:pPr algn="ctr">
              <a:defRPr/>
            </a:pPr>
            <a:r>
              <a:rPr lang="pl-PL" b="1" dirty="0"/>
              <a:t>1933-1945</a:t>
            </a:r>
          </a:p>
        </p:txBody>
      </p:sp>
      <p:sp>
        <p:nvSpPr>
          <p:cNvPr id="11" name="pole tekstowe 10">
            <a:extLst>
              <a:ext uri="{FF2B5EF4-FFF2-40B4-BE49-F238E27FC236}">
                <a16:creationId xmlns:a16="http://schemas.microsoft.com/office/drawing/2014/main" id="{B2DDE85B-B9F3-094C-BAD0-640F32AB55CD}"/>
              </a:ext>
            </a:extLst>
          </p:cNvPr>
          <p:cNvSpPr txBox="1"/>
          <p:nvPr/>
        </p:nvSpPr>
        <p:spPr>
          <a:xfrm>
            <a:off x="3584575" y="3624263"/>
            <a:ext cx="2390775" cy="646112"/>
          </a:xfrm>
          <a:prstGeom prst="rect">
            <a:avLst/>
          </a:prstGeom>
          <a:noFill/>
          <a:ln>
            <a:solidFill>
              <a:schemeClr val="tx2">
                <a:lumMod val="60000"/>
                <a:lumOff val="40000"/>
              </a:schemeClr>
            </a:solidFill>
          </a:ln>
        </p:spPr>
        <p:txBody>
          <a:bodyPr>
            <a:spAutoFit/>
          </a:bodyPr>
          <a:lstStyle/>
          <a:p>
            <a:pPr algn="ctr">
              <a:defRPr/>
            </a:pPr>
            <a:r>
              <a:rPr lang="pl-PL" b="1" dirty="0"/>
              <a:t>II wojna światowa</a:t>
            </a:r>
          </a:p>
          <a:p>
            <a:pPr algn="ctr">
              <a:defRPr/>
            </a:pPr>
            <a:r>
              <a:rPr lang="pl-PL" b="1" dirty="0"/>
              <a:t>1939-1945</a:t>
            </a:r>
          </a:p>
        </p:txBody>
      </p:sp>
      <p:sp>
        <p:nvSpPr>
          <p:cNvPr id="12" name="pole tekstowe 11">
            <a:extLst>
              <a:ext uri="{FF2B5EF4-FFF2-40B4-BE49-F238E27FC236}">
                <a16:creationId xmlns:a16="http://schemas.microsoft.com/office/drawing/2014/main" id="{9EC4183C-BB62-9B42-B87E-461F6FEAD628}"/>
              </a:ext>
            </a:extLst>
          </p:cNvPr>
          <p:cNvSpPr txBox="1"/>
          <p:nvPr/>
        </p:nvSpPr>
        <p:spPr>
          <a:xfrm>
            <a:off x="476250" y="4351338"/>
            <a:ext cx="2928938" cy="646112"/>
          </a:xfrm>
          <a:prstGeom prst="rect">
            <a:avLst/>
          </a:prstGeom>
          <a:noFill/>
          <a:ln>
            <a:solidFill>
              <a:schemeClr val="tx2">
                <a:lumMod val="60000"/>
                <a:lumOff val="40000"/>
              </a:schemeClr>
            </a:solidFill>
          </a:ln>
        </p:spPr>
        <p:txBody>
          <a:bodyPr>
            <a:spAutoFit/>
          </a:bodyPr>
          <a:lstStyle/>
          <a:p>
            <a:pPr algn="ctr">
              <a:defRPr/>
            </a:pPr>
            <a:r>
              <a:rPr lang="pl-PL" b="1" dirty="0"/>
              <a:t>Stalinizm </a:t>
            </a:r>
          </a:p>
          <a:p>
            <a:pPr algn="ctr">
              <a:defRPr/>
            </a:pPr>
            <a:r>
              <a:rPr lang="pl-PL" b="1" dirty="0"/>
              <a:t>1948-1956</a:t>
            </a:r>
          </a:p>
        </p:txBody>
      </p:sp>
      <p:sp>
        <p:nvSpPr>
          <p:cNvPr id="13" name="pole tekstowe 12">
            <a:extLst>
              <a:ext uri="{FF2B5EF4-FFF2-40B4-BE49-F238E27FC236}">
                <a16:creationId xmlns:a16="http://schemas.microsoft.com/office/drawing/2014/main" id="{6550DBAD-2149-1C43-BBAD-6CDA97385881}"/>
              </a:ext>
            </a:extLst>
          </p:cNvPr>
          <p:cNvSpPr txBox="1"/>
          <p:nvPr/>
        </p:nvSpPr>
        <p:spPr>
          <a:xfrm>
            <a:off x="6180138" y="4375150"/>
            <a:ext cx="2630487" cy="646113"/>
          </a:xfrm>
          <a:prstGeom prst="rect">
            <a:avLst/>
          </a:prstGeom>
          <a:noFill/>
          <a:ln>
            <a:solidFill>
              <a:schemeClr val="tx2">
                <a:lumMod val="60000"/>
                <a:lumOff val="40000"/>
              </a:schemeClr>
            </a:solidFill>
          </a:ln>
        </p:spPr>
        <p:txBody>
          <a:bodyPr>
            <a:spAutoFit/>
          </a:bodyPr>
          <a:lstStyle/>
          <a:p>
            <a:pPr algn="ctr">
              <a:defRPr/>
            </a:pPr>
            <a:r>
              <a:rPr lang="pl-PL" b="1" dirty="0"/>
              <a:t>NRD i RFN</a:t>
            </a:r>
          </a:p>
          <a:p>
            <a:pPr algn="ctr">
              <a:defRPr/>
            </a:pPr>
            <a:r>
              <a:rPr lang="pl-PL" b="1" dirty="0"/>
              <a:t>1949-1990</a:t>
            </a:r>
          </a:p>
        </p:txBody>
      </p:sp>
      <p:sp>
        <p:nvSpPr>
          <p:cNvPr id="14" name="pole tekstowe 13">
            <a:extLst>
              <a:ext uri="{FF2B5EF4-FFF2-40B4-BE49-F238E27FC236}">
                <a16:creationId xmlns:a16="http://schemas.microsoft.com/office/drawing/2014/main" id="{B38FEFD6-6239-7944-9ED4-DDF617946064}"/>
              </a:ext>
            </a:extLst>
          </p:cNvPr>
          <p:cNvSpPr txBox="1"/>
          <p:nvPr/>
        </p:nvSpPr>
        <p:spPr>
          <a:xfrm>
            <a:off x="461963" y="5126038"/>
            <a:ext cx="2928937" cy="646112"/>
          </a:xfrm>
          <a:prstGeom prst="rect">
            <a:avLst/>
          </a:prstGeom>
          <a:noFill/>
          <a:ln>
            <a:solidFill>
              <a:schemeClr val="tx2">
                <a:lumMod val="60000"/>
                <a:lumOff val="40000"/>
              </a:schemeClr>
            </a:solidFill>
          </a:ln>
        </p:spPr>
        <p:txBody>
          <a:bodyPr>
            <a:spAutoFit/>
          </a:bodyPr>
          <a:lstStyle/>
          <a:p>
            <a:pPr algn="ctr">
              <a:defRPr/>
            </a:pPr>
            <a:r>
              <a:rPr lang="pl-PL" b="1" dirty="0"/>
              <a:t>Upadek komunizmu</a:t>
            </a:r>
          </a:p>
          <a:p>
            <a:pPr algn="ctr">
              <a:defRPr/>
            </a:pPr>
            <a:r>
              <a:rPr lang="pl-PL" b="1" dirty="0"/>
              <a:t>1989</a:t>
            </a:r>
          </a:p>
        </p:txBody>
      </p:sp>
      <p:sp>
        <p:nvSpPr>
          <p:cNvPr id="15" name="pole tekstowe 14">
            <a:extLst>
              <a:ext uri="{FF2B5EF4-FFF2-40B4-BE49-F238E27FC236}">
                <a16:creationId xmlns:a16="http://schemas.microsoft.com/office/drawing/2014/main" id="{24948C18-9FE3-1541-8365-C1873F631230}"/>
              </a:ext>
            </a:extLst>
          </p:cNvPr>
          <p:cNvSpPr txBox="1"/>
          <p:nvPr/>
        </p:nvSpPr>
        <p:spPr>
          <a:xfrm>
            <a:off x="6211888" y="5126038"/>
            <a:ext cx="2595562" cy="646112"/>
          </a:xfrm>
          <a:prstGeom prst="rect">
            <a:avLst/>
          </a:prstGeom>
          <a:noFill/>
          <a:ln>
            <a:solidFill>
              <a:schemeClr val="tx2">
                <a:lumMod val="60000"/>
                <a:lumOff val="40000"/>
              </a:schemeClr>
            </a:solidFill>
          </a:ln>
        </p:spPr>
        <p:txBody>
          <a:bodyPr wrap="none">
            <a:spAutoFit/>
          </a:bodyPr>
          <a:lstStyle/>
          <a:p>
            <a:pPr algn="ctr">
              <a:defRPr/>
            </a:pPr>
            <a:r>
              <a:rPr lang="pl-PL" b="1" dirty="0"/>
              <a:t>Zjednoczenie Niemiec</a:t>
            </a:r>
          </a:p>
          <a:p>
            <a:pPr algn="ctr">
              <a:defRPr/>
            </a:pPr>
            <a:r>
              <a:rPr lang="pl-PL" b="1" dirty="0"/>
              <a:t>1990</a:t>
            </a:r>
          </a:p>
        </p:txBody>
      </p:sp>
      <p:sp>
        <p:nvSpPr>
          <p:cNvPr id="18" name="pole tekstowe 17">
            <a:extLst>
              <a:ext uri="{FF2B5EF4-FFF2-40B4-BE49-F238E27FC236}">
                <a16:creationId xmlns:a16="http://schemas.microsoft.com/office/drawing/2014/main" id="{7DFCEA84-DDD6-9A46-8B02-6B4D7FF57D32}"/>
              </a:ext>
            </a:extLst>
          </p:cNvPr>
          <p:cNvSpPr txBox="1"/>
          <p:nvPr/>
        </p:nvSpPr>
        <p:spPr>
          <a:xfrm>
            <a:off x="461963" y="5900738"/>
            <a:ext cx="2928937" cy="646112"/>
          </a:xfrm>
          <a:prstGeom prst="rect">
            <a:avLst/>
          </a:prstGeom>
          <a:noFill/>
          <a:ln>
            <a:solidFill>
              <a:schemeClr val="tx2">
                <a:lumMod val="60000"/>
                <a:lumOff val="40000"/>
              </a:schemeClr>
            </a:solidFill>
          </a:ln>
        </p:spPr>
        <p:txBody>
          <a:bodyPr>
            <a:spAutoFit/>
          </a:bodyPr>
          <a:lstStyle/>
          <a:p>
            <a:pPr algn="ctr">
              <a:defRPr/>
            </a:pPr>
            <a:r>
              <a:rPr lang="pl-PL" b="1" dirty="0"/>
              <a:t>Polska w UE</a:t>
            </a:r>
          </a:p>
          <a:p>
            <a:pPr algn="ctr">
              <a:defRPr/>
            </a:pPr>
            <a:r>
              <a:rPr lang="pl-PL" b="1" dirty="0"/>
              <a:t>2004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B91E4266-00AB-AB41-84C9-A95F317015FB}"/>
              </a:ext>
            </a:extLst>
          </p:cNvPr>
          <p:cNvSpPr>
            <a:spLocks noGrp="1" noChangeArrowheads="1"/>
          </p:cNvSpPr>
          <p:nvPr>
            <p:ph type="title"/>
          </p:nvPr>
        </p:nvSpPr>
        <p:spPr>
          <a:xfrm>
            <a:off x="1701800" y="236538"/>
            <a:ext cx="6994525" cy="1143000"/>
          </a:xfrm>
        </p:spPr>
        <p:txBody>
          <a:bodyPr/>
          <a:lstStyle/>
          <a:p>
            <a:r>
              <a:rPr lang="pl-PL" altLang="pl-PL" sz="3600" b="1">
                <a:solidFill>
                  <a:srgbClr val="002060"/>
                </a:solidFill>
                <a:cs typeface="Arial" panose="020B0604020202020204" pitchFamily="34" charset="0"/>
              </a:rPr>
              <a:t>ZAKRES CZASOWY </a:t>
            </a:r>
          </a:p>
        </p:txBody>
      </p:sp>
      <p:grpSp>
        <p:nvGrpSpPr>
          <p:cNvPr id="14339" name="Group 3">
            <a:extLst>
              <a:ext uri="{FF2B5EF4-FFF2-40B4-BE49-F238E27FC236}">
                <a16:creationId xmlns:a16="http://schemas.microsoft.com/office/drawing/2014/main" id="{BF202AD1-F085-1946-B6FC-6AFE701922B2}"/>
              </a:ext>
            </a:extLst>
          </p:cNvPr>
          <p:cNvGrpSpPr>
            <a:grpSpLocks/>
          </p:cNvGrpSpPr>
          <p:nvPr/>
        </p:nvGrpSpPr>
        <p:grpSpPr bwMode="auto">
          <a:xfrm>
            <a:off x="477838" y="1808163"/>
            <a:ext cx="8266112" cy="2271712"/>
            <a:chOff x="703543" y="2517539"/>
            <a:chExt cx="8266121" cy="2271565"/>
          </a:xfrm>
        </p:grpSpPr>
        <p:cxnSp>
          <p:nvCxnSpPr>
            <p:cNvPr id="7" name="Straight Arrow Connector 6">
              <a:extLst>
                <a:ext uri="{FF2B5EF4-FFF2-40B4-BE49-F238E27FC236}">
                  <a16:creationId xmlns:a16="http://schemas.microsoft.com/office/drawing/2014/main" id="{8DDCF90F-7D93-2C44-8ABD-A6E242BC76AC}"/>
                </a:ext>
              </a:extLst>
            </p:cNvPr>
            <p:cNvCxnSpPr/>
            <p:nvPr/>
          </p:nvCxnSpPr>
          <p:spPr>
            <a:xfrm>
              <a:off x="760693" y="3774758"/>
              <a:ext cx="7605720" cy="0"/>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9" name="Oval 8">
              <a:extLst>
                <a:ext uri="{FF2B5EF4-FFF2-40B4-BE49-F238E27FC236}">
                  <a16:creationId xmlns:a16="http://schemas.microsoft.com/office/drawing/2014/main" id="{DAA9735B-FB1C-E740-B027-A2AD2B199C0A}"/>
                </a:ext>
              </a:extLst>
            </p:cNvPr>
            <p:cNvSpPr/>
            <p:nvPr/>
          </p:nvSpPr>
          <p:spPr>
            <a:xfrm>
              <a:off x="936905" y="3676339"/>
              <a:ext cx="201613" cy="225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4" name="Oval 13">
              <a:extLst>
                <a:ext uri="{FF2B5EF4-FFF2-40B4-BE49-F238E27FC236}">
                  <a16:creationId xmlns:a16="http://schemas.microsoft.com/office/drawing/2014/main" id="{198154F7-9EC5-594A-8CBA-92B8942ABD04}"/>
                </a:ext>
              </a:extLst>
            </p:cNvPr>
            <p:cNvSpPr/>
            <p:nvPr/>
          </p:nvSpPr>
          <p:spPr>
            <a:xfrm>
              <a:off x="2546632" y="3684275"/>
              <a:ext cx="201613" cy="225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5" name="Oval 14">
              <a:extLst>
                <a:ext uri="{FF2B5EF4-FFF2-40B4-BE49-F238E27FC236}">
                  <a16:creationId xmlns:a16="http://schemas.microsoft.com/office/drawing/2014/main" id="{3A0F0381-27F4-3546-9179-74AB45A2B9BF}"/>
                </a:ext>
              </a:extLst>
            </p:cNvPr>
            <p:cNvSpPr/>
            <p:nvPr/>
          </p:nvSpPr>
          <p:spPr>
            <a:xfrm>
              <a:off x="3421346" y="3660465"/>
              <a:ext cx="201612" cy="223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6" name="Oval 15">
              <a:extLst>
                <a:ext uri="{FF2B5EF4-FFF2-40B4-BE49-F238E27FC236}">
                  <a16:creationId xmlns:a16="http://schemas.microsoft.com/office/drawing/2014/main" id="{B619AC75-4315-9842-9C76-E91385FB5BE0}"/>
                </a:ext>
              </a:extLst>
            </p:cNvPr>
            <p:cNvSpPr/>
            <p:nvPr/>
          </p:nvSpPr>
          <p:spPr>
            <a:xfrm>
              <a:off x="5986749" y="3676339"/>
              <a:ext cx="201612" cy="225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7" name="Oval 16">
              <a:extLst>
                <a:ext uri="{FF2B5EF4-FFF2-40B4-BE49-F238E27FC236}">
                  <a16:creationId xmlns:a16="http://schemas.microsoft.com/office/drawing/2014/main" id="{0A9C26F6-8CB9-3944-A3B3-C60A6BCED3D0}"/>
                </a:ext>
              </a:extLst>
            </p:cNvPr>
            <p:cNvSpPr/>
            <p:nvPr/>
          </p:nvSpPr>
          <p:spPr>
            <a:xfrm>
              <a:off x="7483762" y="3662052"/>
              <a:ext cx="209550" cy="225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4349" name="TextBox 18">
              <a:extLst>
                <a:ext uri="{FF2B5EF4-FFF2-40B4-BE49-F238E27FC236}">
                  <a16:creationId xmlns:a16="http://schemas.microsoft.com/office/drawing/2014/main" id="{E06F5EB0-9AB3-9149-84BA-5398C1C94B50}"/>
                </a:ext>
              </a:extLst>
            </p:cNvPr>
            <p:cNvSpPr txBox="1">
              <a:spLocks noChangeArrowheads="1"/>
            </p:cNvSpPr>
            <p:nvPr/>
          </p:nvSpPr>
          <p:spPr bwMode="auto">
            <a:xfrm>
              <a:off x="703543" y="4388453"/>
              <a:ext cx="8685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sz="2000">
                  <a:solidFill>
                    <a:srgbClr val="002060"/>
                  </a:solidFill>
                </a:rPr>
                <a:t>1918</a:t>
              </a:r>
            </a:p>
          </p:txBody>
        </p:sp>
        <p:sp>
          <p:nvSpPr>
            <p:cNvPr id="14350" name="TextBox 20">
              <a:extLst>
                <a:ext uri="{FF2B5EF4-FFF2-40B4-BE49-F238E27FC236}">
                  <a16:creationId xmlns:a16="http://schemas.microsoft.com/office/drawing/2014/main" id="{A3628500-0529-F04B-8A95-B490F7DF562C}"/>
                </a:ext>
              </a:extLst>
            </p:cNvPr>
            <p:cNvSpPr txBox="1">
              <a:spLocks noChangeArrowheads="1"/>
            </p:cNvSpPr>
            <p:nvPr/>
          </p:nvSpPr>
          <p:spPr bwMode="auto">
            <a:xfrm>
              <a:off x="2343191" y="4363488"/>
              <a:ext cx="788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sz="2000">
                  <a:solidFill>
                    <a:srgbClr val="002060"/>
                  </a:solidFill>
                </a:rPr>
                <a:t>1939</a:t>
              </a:r>
            </a:p>
          </p:txBody>
        </p:sp>
        <p:sp>
          <p:nvSpPr>
            <p:cNvPr id="14351" name="TextBox 21">
              <a:extLst>
                <a:ext uri="{FF2B5EF4-FFF2-40B4-BE49-F238E27FC236}">
                  <a16:creationId xmlns:a16="http://schemas.microsoft.com/office/drawing/2014/main" id="{FCA019E6-8A93-5E49-A9F0-8CD6DA1623DD}"/>
                </a:ext>
              </a:extLst>
            </p:cNvPr>
            <p:cNvSpPr txBox="1">
              <a:spLocks noChangeArrowheads="1"/>
            </p:cNvSpPr>
            <p:nvPr/>
          </p:nvSpPr>
          <p:spPr bwMode="auto">
            <a:xfrm>
              <a:off x="3266315" y="4368374"/>
              <a:ext cx="7580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sz="2000">
                  <a:solidFill>
                    <a:srgbClr val="002060"/>
                  </a:solidFill>
                </a:rPr>
                <a:t>1945</a:t>
              </a:r>
            </a:p>
          </p:txBody>
        </p:sp>
        <p:sp>
          <p:nvSpPr>
            <p:cNvPr id="14352" name="TextBox 22">
              <a:extLst>
                <a:ext uri="{FF2B5EF4-FFF2-40B4-BE49-F238E27FC236}">
                  <a16:creationId xmlns:a16="http://schemas.microsoft.com/office/drawing/2014/main" id="{CB1EA3B0-4C81-1F4E-A4D3-97B817239268}"/>
                </a:ext>
              </a:extLst>
            </p:cNvPr>
            <p:cNvSpPr txBox="1">
              <a:spLocks noChangeArrowheads="1"/>
            </p:cNvSpPr>
            <p:nvPr/>
          </p:nvSpPr>
          <p:spPr bwMode="auto">
            <a:xfrm>
              <a:off x="5728235" y="4363488"/>
              <a:ext cx="9140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sz="2000">
                  <a:solidFill>
                    <a:srgbClr val="002060"/>
                  </a:solidFill>
                </a:rPr>
                <a:t>1989</a:t>
              </a:r>
            </a:p>
          </p:txBody>
        </p:sp>
        <p:sp>
          <p:nvSpPr>
            <p:cNvPr id="14353" name="TextBox 23">
              <a:extLst>
                <a:ext uri="{FF2B5EF4-FFF2-40B4-BE49-F238E27FC236}">
                  <a16:creationId xmlns:a16="http://schemas.microsoft.com/office/drawing/2014/main" id="{6E9CBF09-23F9-FB40-955C-5DF4893536A1}"/>
                </a:ext>
              </a:extLst>
            </p:cNvPr>
            <p:cNvSpPr txBox="1">
              <a:spLocks noChangeArrowheads="1"/>
            </p:cNvSpPr>
            <p:nvPr/>
          </p:nvSpPr>
          <p:spPr bwMode="auto">
            <a:xfrm>
              <a:off x="7382386" y="4388994"/>
              <a:ext cx="7780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sz="2000">
                  <a:solidFill>
                    <a:srgbClr val="002060"/>
                  </a:solidFill>
                </a:rPr>
                <a:t>2018</a:t>
              </a:r>
            </a:p>
          </p:txBody>
        </p:sp>
        <p:sp>
          <p:nvSpPr>
            <p:cNvPr id="14354" name="TextBox 27">
              <a:extLst>
                <a:ext uri="{FF2B5EF4-FFF2-40B4-BE49-F238E27FC236}">
                  <a16:creationId xmlns:a16="http://schemas.microsoft.com/office/drawing/2014/main" id="{4EACFD95-0716-D44D-AA1C-BBFA0DFB6BD5}"/>
                </a:ext>
              </a:extLst>
            </p:cNvPr>
            <p:cNvSpPr txBox="1">
              <a:spLocks noChangeArrowheads="1"/>
            </p:cNvSpPr>
            <p:nvPr/>
          </p:nvSpPr>
          <p:spPr bwMode="auto">
            <a:xfrm>
              <a:off x="4267449" y="2817236"/>
              <a:ext cx="1231471" cy="4001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pPr algn="ctr"/>
              <a:r>
                <a:rPr lang="pl-PL" altLang="pl-PL" sz="2000">
                  <a:solidFill>
                    <a:srgbClr val="FF0000"/>
                  </a:solidFill>
                </a:rPr>
                <a:t>socjalizm</a:t>
              </a:r>
            </a:p>
          </p:txBody>
        </p:sp>
        <p:sp>
          <p:nvSpPr>
            <p:cNvPr id="14355" name="TextBox 29">
              <a:extLst>
                <a:ext uri="{FF2B5EF4-FFF2-40B4-BE49-F238E27FC236}">
                  <a16:creationId xmlns:a16="http://schemas.microsoft.com/office/drawing/2014/main" id="{FCEC5A32-A5CC-E949-9EF2-63B26E21C5A1}"/>
                </a:ext>
              </a:extLst>
            </p:cNvPr>
            <p:cNvSpPr txBox="1">
              <a:spLocks noChangeArrowheads="1"/>
            </p:cNvSpPr>
            <p:nvPr/>
          </p:nvSpPr>
          <p:spPr bwMode="auto">
            <a:xfrm>
              <a:off x="760615" y="2802835"/>
              <a:ext cx="1625808" cy="4001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sz="2000">
                  <a:solidFill>
                    <a:srgbClr val="00B050"/>
                  </a:solidFill>
                </a:rPr>
                <a:t>demokracja</a:t>
              </a:r>
            </a:p>
          </p:txBody>
        </p:sp>
        <p:sp>
          <p:nvSpPr>
            <p:cNvPr id="14356" name="TextBox 33">
              <a:extLst>
                <a:ext uri="{FF2B5EF4-FFF2-40B4-BE49-F238E27FC236}">
                  <a16:creationId xmlns:a16="http://schemas.microsoft.com/office/drawing/2014/main" id="{6E6A3948-E015-5043-947A-C8D0967FB106}"/>
                </a:ext>
              </a:extLst>
            </p:cNvPr>
            <p:cNvSpPr txBox="1">
              <a:spLocks noChangeArrowheads="1"/>
            </p:cNvSpPr>
            <p:nvPr/>
          </p:nvSpPr>
          <p:spPr bwMode="auto">
            <a:xfrm>
              <a:off x="7693429" y="2517539"/>
              <a:ext cx="1276235" cy="10156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sz="2000" i="1">
                  <a:solidFill>
                    <a:srgbClr val="002060"/>
                  </a:solidFill>
                </a:rPr>
                <a:t>koniec zbierania danych</a:t>
              </a:r>
            </a:p>
          </p:txBody>
        </p:sp>
        <p:sp>
          <p:nvSpPr>
            <p:cNvPr id="36" name="TextBox 35">
              <a:extLst>
                <a:ext uri="{FF2B5EF4-FFF2-40B4-BE49-F238E27FC236}">
                  <a16:creationId xmlns:a16="http://schemas.microsoft.com/office/drawing/2014/main" id="{B8B95672-5505-4B40-BBD3-C25F1780ACF9}"/>
                </a:ext>
              </a:extLst>
            </p:cNvPr>
            <p:cNvSpPr txBox="1"/>
            <p:nvPr/>
          </p:nvSpPr>
          <p:spPr>
            <a:xfrm>
              <a:off x="2416457" y="2815970"/>
              <a:ext cx="1230314" cy="400024"/>
            </a:xfrm>
            <a:prstGeom prst="rect">
              <a:avLst/>
            </a:prstGeom>
            <a:noFill/>
            <a:ln>
              <a:solidFill>
                <a:schemeClr val="bg1"/>
              </a:solidFill>
            </a:ln>
          </p:spPr>
          <p:txBody>
            <a:bodyPr>
              <a:spAutoFit/>
            </a:bodyPr>
            <a:lstStyle/>
            <a:p>
              <a:pPr algn="ctr">
                <a:defRPr/>
              </a:pPr>
              <a:r>
                <a:rPr lang="pl-PL" sz="2000" dirty="0">
                  <a:solidFill>
                    <a:srgbClr val="663300"/>
                  </a:solidFill>
                </a:rPr>
                <a:t>okupacja</a:t>
              </a:r>
              <a:r>
                <a:rPr lang="pl-PL" sz="1650" dirty="0">
                  <a:solidFill>
                    <a:srgbClr val="663300"/>
                  </a:solidFill>
                </a:rPr>
                <a:t> </a:t>
              </a:r>
            </a:p>
          </p:txBody>
        </p:sp>
        <p:sp>
          <p:nvSpPr>
            <p:cNvPr id="14358" name="TextBox 36">
              <a:extLst>
                <a:ext uri="{FF2B5EF4-FFF2-40B4-BE49-F238E27FC236}">
                  <a16:creationId xmlns:a16="http://schemas.microsoft.com/office/drawing/2014/main" id="{5812F044-6464-6F4C-B566-5A96D125916F}"/>
                </a:ext>
              </a:extLst>
            </p:cNvPr>
            <p:cNvSpPr txBox="1">
              <a:spLocks noChangeArrowheads="1"/>
            </p:cNvSpPr>
            <p:nvPr/>
          </p:nvSpPr>
          <p:spPr bwMode="auto">
            <a:xfrm>
              <a:off x="5986042" y="2810015"/>
              <a:ext cx="1582767" cy="4001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sz="2000">
                  <a:solidFill>
                    <a:srgbClr val="00B050"/>
                  </a:solidFill>
                </a:rPr>
                <a:t>demokracja</a:t>
              </a:r>
            </a:p>
          </p:txBody>
        </p:sp>
      </p:grpSp>
      <p:grpSp>
        <p:nvGrpSpPr>
          <p:cNvPr id="14340" name="Grupa 2">
            <a:extLst>
              <a:ext uri="{FF2B5EF4-FFF2-40B4-BE49-F238E27FC236}">
                <a16:creationId xmlns:a16="http://schemas.microsoft.com/office/drawing/2014/main" id="{548621C7-FA45-7E4E-95A3-DACA836A66F6}"/>
              </a:ext>
            </a:extLst>
          </p:cNvPr>
          <p:cNvGrpSpPr>
            <a:grpSpLocks/>
          </p:cNvGrpSpPr>
          <p:nvPr/>
        </p:nvGrpSpPr>
        <p:grpSpPr bwMode="auto">
          <a:xfrm>
            <a:off x="2195513" y="4214813"/>
            <a:ext cx="4665662" cy="2643187"/>
            <a:chOff x="1781175" y="3643313"/>
            <a:chExt cx="5741988" cy="3237741"/>
          </a:xfrm>
        </p:grpSpPr>
        <p:pic>
          <p:nvPicPr>
            <p:cNvPr id="14341" name="Obraz 26">
              <a:extLst>
                <a:ext uri="{FF2B5EF4-FFF2-40B4-BE49-F238E27FC236}">
                  <a16:creationId xmlns:a16="http://schemas.microsoft.com/office/drawing/2014/main" id="{7E0BC8BF-5108-724C-A698-B4EF4E739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175" y="3643313"/>
              <a:ext cx="5741988"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pole tekstowe 1">
              <a:extLst>
                <a:ext uri="{FF2B5EF4-FFF2-40B4-BE49-F238E27FC236}">
                  <a16:creationId xmlns:a16="http://schemas.microsoft.com/office/drawing/2014/main" id="{02EA881D-4BF9-3E48-9833-426BF4A955FF}"/>
                </a:ext>
              </a:extLst>
            </p:cNvPr>
            <p:cNvSpPr txBox="1">
              <a:spLocks noChangeArrowheads="1"/>
            </p:cNvSpPr>
            <p:nvPr/>
          </p:nvSpPr>
          <p:spPr bwMode="auto">
            <a:xfrm>
              <a:off x="5654249" y="6579420"/>
              <a:ext cx="1738340" cy="301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r>
                <a:rPr lang="pl-PL" altLang="pl-PL" sz="1000">
                  <a:solidFill>
                    <a:schemeClr val="bg1"/>
                  </a:solidFill>
                </a:rPr>
                <a:t>Fot. A. W. Brzezińska</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F5EE9062-87EF-4341-9977-8C5161A64941}"/>
              </a:ext>
            </a:extLst>
          </p:cNvPr>
          <p:cNvSpPr>
            <a:spLocks noGrp="1" noChangeArrowheads="1"/>
          </p:cNvSpPr>
          <p:nvPr>
            <p:ph type="title"/>
          </p:nvPr>
        </p:nvSpPr>
        <p:spPr>
          <a:xfrm>
            <a:off x="1692275" y="274638"/>
            <a:ext cx="7289800" cy="1143000"/>
          </a:xfrm>
        </p:spPr>
        <p:txBody>
          <a:bodyPr/>
          <a:lstStyle/>
          <a:p>
            <a:r>
              <a:rPr lang="pl-PL" altLang="pl-PL" sz="2400" b="1"/>
              <a:t>SPRAWCZOŚĆ W KRAJOBRAZIE JĘZYKOWYM</a:t>
            </a:r>
            <a:br>
              <a:rPr lang="pl-PL" altLang="pl-PL" sz="2400" b="1"/>
            </a:br>
            <a:r>
              <a:rPr lang="pl-PL" altLang="pl-PL" sz="2400" b="1"/>
              <a:t>(=CZYNNIKI SPOŁECZNE)</a:t>
            </a:r>
          </a:p>
        </p:txBody>
      </p:sp>
      <p:graphicFrame>
        <p:nvGraphicFramePr>
          <p:cNvPr id="4" name="Table 3">
            <a:extLst>
              <a:ext uri="{FF2B5EF4-FFF2-40B4-BE49-F238E27FC236}">
                <a16:creationId xmlns:a16="http://schemas.microsoft.com/office/drawing/2014/main" id="{E50A371A-946C-9641-AEBB-BAC251260719}"/>
              </a:ext>
            </a:extLst>
          </p:cNvPr>
          <p:cNvGraphicFramePr>
            <a:graphicFrameLocks noGrp="1"/>
          </p:cNvGraphicFramePr>
          <p:nvPr>
            <p:extLst>
              <p:ext uri="{D42A27DB-BD31-4B8C-83A1-F6EECF244321}">
                <p14:modId xmlns:p14="http://schemas.microsoft.com/office/powerpoint/2010/main" val="3064055916"/>
              </p:ext>
            </p:extLst>
          </p:nvPr>
        </p:nvGraphicFramePr>
        <p:xfrm>
          <a:off x="0" y="1819275"/>
          <a:ext cx="9144000" cy="4556125"/>
        </p:xfrm>
        <a:graphic>
          <a:graphicData uri="http://schemas.openxmlformats.org/drawingml/2006/table">
            <a:tbl>
              <a:tblPr firstRow="1" bandRow="1">
                <a:tableStyleId>{3B4B98B0-60AC-42C2-AFA5-B58CD77FA1E5}</a:tableStyleId>
              </a:tblPr>
              <a:tblGrid>
                <a:gridCol w="7272359">
                  <a:extLst>
                    <a:ext uri="{9D8B030D-6E8A-4147-A177-3AD203B41FA5}">
                      <a16:colId xmlns:a16="http://schemas.microsoft.com/office/drawing/2014/main" val="20000"/>
                    </a:ext>
                  </a:extLst>
                </a:gridCol>
                <a:gridCol w="1871641">
                  <a:extLst>
                    <a:ext uri="{9D8B030D-6E8A-4147-A177-3AD203B41FA5}">
                      <a16:colId xmlns:a16="http://schemas.microsoft.com/office/drawing/2014/main" val="20001"/>
                    </a:ext>
                  </a:extLst>
                </a:gridCol>
              </a:tblGrid>
              <a:tr h="900365">
                <a:tc>
                  <a:txBody>
                    <a:bodyPr/>
                    <a:lstStyle/>
                    <a:p>
                      <a:pPr marL="0" indent="0" algn="just">
                        <a:spcBef>
                          <a:spcPts val="1200"/>
                        </a:spcBef>
                        <a:spcAft>
                          <a:spcPts val="0"/>
                        </a:spcAft>
                        <a:buNone/>
                      </a:pPr>
                      <a:r>
                        <a:rPr lang="pl-PL" sz="2000" b="0" i="1" dirty="0">
                          <a:solidFill>
                            <a:srgbClr val="002060"/>
                          </a:solidFill>
                        </a:rPr>
                        <a:t>Kto kształtuje krajobraz językowy? Do kogo adresowane są znaki w krajobrazie językowym?</a:t>
                      </a:r>
                    </a:p>
                  </a:txBody>
                  <a:tcPr marL="91449" marR="91449" marT="45732" marB="45732"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1400" b="0" dirty="0">
                          <a:solidFill>
                            <a:srgbClr val="002060"/>
                          </a:solidFill>
                        </a:rPr>
                        <a:t>[</a:t>
                      </a:r>
                      <a:r>
                        <a:rPr lang="pl-PL" sz="1400" b="0" dirty="0" err="1">
                          <a:solidFill>
                            <a:srgbClr val="002060"/>
                          </a:solidFill>
                        </a:rPr>
                        <a:t>Backhaus</a:t>
                      </a:r>
                      <a:r>
                        <a:rPr lang="pl-PL" sz="1400" b="0" dirty="0">
                          <a:solidFill>
                            <a:srgbClr val="002060"/>
                          </a:solidFill>
                        </a:rPr>
                        <a:t> 2007: 2]</a:t>
                      </a:r>
                    </a:p>
                  </a:txBody>
                  <a:tcPr marL="91449" marR="91449" marT="45732" marB="45732" anchor="ctr"/>
                </a:tc>
                <a:extLst>
                  <a:ext uri="{0D108BD9-81ED-4DB2-BD59-A6C34878D82A}">
                    <a16:rowId xmlns:a16="http://schemas.microsoft.com/office/drawing/2014/main" val="10000"/>
                  </a:ext>
                </a:extLst>
              </a:tr>
              <a:tr h="1430114">
                <a:tc>
                  <a:txBody>
                    <a:bodyPr/>
                    <a:lstStyle/>
                    <a:p>
                      <a:pPr algn="just">
                        <a:spcBef>
                          <a:spcPts val="1200"/>
                        </a:spcBef>
                        <a:spcAft>
                          <a:spcPts val="1200"/>
                        </a:spcAft>
                      </a:pPr>
                      <a:r>
                        <a:rPr lang="en-US" sz="2000" i="1" kern="1200" dirty="0" err="1">
                          <a:solidFill>
                            <a:srgbClr val="002060"/>
                          </a:solidFill>
                          <a:effectLst/>
                          <a:latin typeface="+mn-lt"/>
                          <a:ea typeface="+mn-ea"/>
                          <a:cs typeface="+mn-cs"/>
                        </a:rPr>
                        <a:t>Podstawowym</a:t>
                      </a:r>
                      <a:r>
                        <a:rPr lang="en-US" sz="2000" i="1" kern="1200" dirty="0">
                          <a:solidFill>
                            <a:srgbClr val="002060"/>
                          </a:solidFill>
                          <a:effectLst/>
                          <a:latin typeface="+mn-lt"/>
                          <a:ea typeface="+mn-ea"/>
                          <a:cs typeface="+mn-cs"/>
                        </a:rPr>
                        <a:t> </a:t>
                      </a:r>
                      <a:r>
                        <a:rPr lang="en-US" sz="2000" i="1" kern="1200" dirty="0" err="1">
                          <a:solidFill>
                            <a:srgbClr val="002060"/>
                          </a:solidFill>
                          <a:effectLst/>
                          <a:latin typeface="+mn-lt"/>
                          <a:ea typeface="+mn-ea"/>
                          <a:cs typeface="+mn-cs"/>
                        </a:rPr>
                        <a:t>problemem</a:t>
                      </a:r>
                      <a:r>
                        <a:rPr lang="en-US" sz="2000" i="1" kern="1200" dirty="0">
                          <a:solidFill>
                            <a:srgbClr val="002060"/>
                          </a:solidFill>
                          <a:effectLst/>
                          <a:latin typeface="+mn-lt"/>
                          <a:ea typeface="+mn-ea"/>
                          <a:cs typeface="+mn-cs"/>
                        </a:rPr>
                        <a:t> </a:t>
                      </a:r>
                      <a:r>
                        <a:rPr lang="en-US" sz="2000" i="1" kern="1200" dirty="0" err="1">
                          <a:solidFill>
                            <a:srgbClr val="002060"/>
                          </a:solidFill>
                          <a:effectLst/>
                          <a:latin typeface="+mn-lt"/>
                          <a:ea typeface="+mn-ea"/>
                          <a:cs typeface="+mn-cs"/>
                        </a:rPr>
                        <a:t>badań</a:t>
                      </a:r>
                      <a:r>
                        <a:rPr lang="en-US" sz="2000" i="1" kern="1200" dirty="0">
                          <a:solidFill>
                            <a:srgbClr val="002060"/>
                          </a:solidFill>
                          <a:effectLst/>
                          <a:latin typeface="+mn-lt"/>
                          <a:ea typeface="+mn-ea"/>
                          <a:cs typeface="+mn-cs"/>
                        </a:rPr>
                        <a:t> </a:t>
                      </a:r>
                      <a:r>
                        <a:rPr lang="en-US" sz="2000" i="1" kern="1200" dirty="0" err="1">
                          <a:solidFill>
                            <a:srgbClr val="002060"/>
                          </a:solidFill>
                          <a:effectLst/>
                          <a:latin typeface="+mn-lt"/>
                          <a:ea typeface="+mn-ea"/>
                          <a:cs typeface="+mn-cs"/>
                        </a:rPr>
                        <a:t>nad</a:t>
                      </a:r>
                      <a:r>
                        <a:rPr lang="en-US" sz="2000" i="1" kern="1200" dirty="0">
                          <a:solidFill>
                            <a:srgbClr val="002060"/>
                          </a:solidFill>
                          <a:effectLst/>
                          <a:latin typeface="+mn-lt"/>
                          <a:ea typeface="+mn-ea"/>
                          <a:cs typeface="+mn-cs"/>
                        </a:rPr>
                        <a:t> </a:t>
                      </a:r>
                      <a:r>
                        <a:rPr lang="en-US" sz="2000" i="1" kern="1200" dirty="0" err="1">
                          <a:solidFill>
                            <a:srgbClr val="002060"/>
                          </a:solidFill>
                          <a:effectLst/>
                          <a:latin typeface="+mn-lt"/>
                          <a:ea typeface="+mn-ea"/>
                          <a:cs typeface="+mn-cs"/>
                        </a:rPr>
                        <a:t>krajobrazem</a:t>
                      </a:r>
                      <a:r>
                        <a:rPr lang="en-US" sz="2000" i="1" kern="1200" dirty="0">
                          <a:solidFill>
                            <a:srgbClr val="002060"/>
                          </a:solidFill>
                          <a:effectLst/>
                          <a:latin typeface="+mn-lt"/>
                          <a:ea typeface="+mn-ea"/>
                          <a:cs typeface="+mn-cs"/>
                        </a:rPr>
                        <a:t> </a:t>
                      </a:r>
                      <a:r>
                        <a:rPr lang="en-US" sz="2000" i="1" kern="1200" dirty="0" err="1">
                          <a:solidFill>
                            <a:srgbClr val="002060"/>
                          </a:solidFill>
                          <a:effectLst/>
                          <a:latin typeface="+mn-lt"/>
                          <a:ea typeface="+mn-ea"/>
                          <a:cs typeface="+mn-cs"/>
                        </a:rPr>
                        <a:t>językowym</a:t>
                      </a:r>
                      <a:r>
                        <a:rPr lang="en-US" sz="2000" i="1" kern="1200" dirty="0">
                          <a:solidFill>
                            <a:srgbClr val="002060"/>
                          </a:solidFill>
                          <a:effectLst/>
                          <a:latin typeface="+mn-lt"/>
                          <a:ea typeface="+mn-ea"/>
                          <a:cs typeface="+mn-cs"/>
                        </a:rPr>
                        <a:t> jest </a:t>
                      </a:r>
                      <a:r>
                        <a:rPr lang="en-US" sz="2000" i="1" kern="1200" dirty="0" err="1">
                          <a:solidFill>
                            <a:srgbClr val="002060"/>
                          </a:solidFill>
                          <a:effectLst/>
                          <a:latin typeface="+mn-lt"/>
                          <a:ea typeface="+mn-ea"/>
                          <a:cs typeface="+mn-cs"/>
                        </a:rPr>
                        <a:t>brak</a:t>
                      </a:r>
                      <a:r>
                        <a:rPr lang="en-US" sz="2000" i="1" kern="1200" dirty="0">
                          <a:solidFill>
                            <a:srgbClr val="002060"/>
                          </a:solidFill>
                          <a:effectLst/>
                          <a:latin typeface="+mn-lt"/>
                          <a:ea typeface="+mn-ea"/>
                          <a:cs typeface="+mn-cs"/>
                        </a:rPr>
                        <a:t> </a:t>
                      </a:r>
                      <a:r>
                        <a:rPr lang="en-US" sz="2000" i="1" kern="1200" dirty="0" err="1">
                          <a:solidFill>
                            <a:srgbClr val="002060"/>
                          </a:solidFill>
                          <a:effectLst/>
                          <a:latin typeface="+mn-lt"/>
                          <a:ea typeface="+mn-ea"/>
                          <a:cs typeface="+mn-cs"/>
                        </a:rPr>
                        <a:t>zainteresowania</a:t>
                      </a:r>
                      <a:r>
                        <a:rPr lang="en-US" sz="2000" i="1" kern="1200" dirty="0">
                          <a:solidFill>
                            <a:srgbClr val="002060"/>
                          </a:solidFill>
                          <a:effectLst/>
                          <a:latin typeface="+mn-lt"/>
                          <a:ea typeface="+mn-ea"/>
                          <a:cs typeface="+mn-cs"/>
                        </a:rPr>
                        <a:t> </a:t>
                      </a:r>
                      <a:r>
                        <a:rPr lang="en-US" sz="2000" i="1" kern="1200" dirty="0" err="1">
                          <a:solidFill>
                            <a:srgbClr val="002060"/>
                          </a:solidFill>
                          <a:effectLst/>
                          <a:latin typeface="+mn-lt"/>
                          <a:ea typeface="+mn-ea"/>
                          <a:cs typeface="+mn-cs"/>
                        </a:rPr>
                        <a:t>czynnikami</a:t>
                      </a:r>
                      <a:r>
                        <a:rPr lang="en-US" sz="2000" i="1" kern="1200" dirty="0">
                          <a:solidFill>
                            <a:srgbClr val="002060"/>
                          </a:solidFill>
                          <a:effectLst/>
                          <a:latin typeface="+mn-lt"/>
                          <a:ea typeface="+mn-ea"/>
                          <a:cs typeface="+mn-cs"/>
                        </a:rPr>
                        <a:t> </a:t>
                      </a:r>
                      <a:r>
                        <a:rPr lang="en-US" sz="2000" i="1" kern="1200" dirty="0" err="1">
                          <a:solidFill>
                            <a:srgbClr val="002060"/>
                          </a:solidFill>
                          <a:effectLst/>
                          <a:latin typeface="+mn-lt"/>
                          <a:ea typeface="+mn-ea"/>
                          <a:cs typeface="+mn-cs"/>
                        </a:rPr>
                        <a:t>społecznymi</a:t>
                      </a:r>
                      <a:r>
                        <a:rPr lang="pl-PL" sz="2000" i="1" kern="1200" dirty="0">
                          <a:solidFill>
                            <a:srgbClr val="002060"/>
                          </a:solidFill>
                          <a:effectLst/>
                          <a:latin typeface="+mn-lt"/>
                          <a:ea typeface="+mn-ea"/>
                          <a:cs typeface="+mn-cs"/>
                        </a:rPr>
                        <a:t>. </a:t>
                      </a:r>
                      <a:r>
                        <a:rPr lang="en-US" sz="2000" i="1" kern="1200" dirty="0" err="1">
                          <a:solidFill>
                            <a:srgbClr val="002060"/>
                          </a:solidFill>
                          <a:effectLst/>
                          <a:latin typeface="+mn-lt"/>
                          <a:ea typeface="+mn-ea"/>
                          <a:cs typeface="+mn-cs"/>
                        </a:rPr>
                        <a:t>Kto</a:t>
                      </a:r>
                      <a:r>
                        <a:rPr lang="en-US" sz="2000" i="1" kern="1200" dirty="0">
                          <a:solidFill>
                            <a:srgbClr val="002060"/>
                          </a:solidFill>
                          <a:effectLst/>
                          <a:latin typeface="+mn-lt"/>
                          <a:ea typeface="+mn-ea"/>
                          <a:cs typeface="+mn-cs"/>
                        </a:rPr>
                        <a:t> </a:t>
                      </a:r>
                      <a:r>
                        <a:rPr lang="en-US" sz="2000" i="1" kern="1200" dirty="0" err="1">
                          <a:solidFill>
                            <a:srgbClr val="002060"/>
                          </a:solidFill>
                          <a:effectLst/>
                          <a:latin typeface="+mn-lt"/>
                          <a:ea typeface="+mn-ea"/>
                          <a:cs typeface="+mn-cs"/>
                        </a:rPr>
                        <a:t>zamówił</a:t>
                      </a:r>
                      <a:r>
                        <a:rPr lang="en-US" sz="2000" i="1" kern="1200" dirty="0">
                          <a:solidFill>
                            <a:srgbClr val="002060"/>
                          </a:solidFill>
                          <a:effectLst/>
                          <a:latin typeface="+mn-lt"/>
                          <a:ea typeface="+mn-ea"/>
                          <a:cs typeface="+mn-cs"/>
                        </a:rPr>
                        <a:t> </a:t>
                      </a:r>
                      <a:r>
                        <a:rPr lang="en-US" sz="2000" i="1" kern="1200" dirty="0" err="1">
                          <a:solidFill>
                            <a:srgbClr val="002060"/>
                          </a:solidFill>
                          <a:effectLst/>
                          <a:latin typeface="+mn-lt"/>
                          <a:ea typeface="+mn-ea"/>
                          <a:cs typeface="+mn-cs"/>
                        </a:rPr>
                        <a:t>tablice</a:t>
                      </a:r>
                      <a:r>
                        <a:rPr lang="en-US" sz="2000" i="1" kern="1200" dirty="0">
                          <a:solidFill>
                            <a:srgbClr val="002060"/>
                          </a:solidFill>
                          <a:effectLst/>
                          <a:latin typeface="+mn-lt"/>
                          <a:ea typeface="+mn-ea"/>
                          <a:cs typeface="+mn-cs"/>
                        </a:rPr>
                        <a:t>, </a:t>
                      </a:r>
                      <a:r>
                        <a:rPr lang="en-US" sz="2000" i="1" kern="1200" dirty="0" err="1">
                          <a:solidFill>
                            <a:srgbClr val="002060"/>
                          </a:solidFill>
                          <a:effectLst/>
                          <a:latin typeface="+mn-lt"/>
                          <a:ea typeface="+mn-ea"/>
                          <a:cs typeface="+mn-cs"/>
                        </a:rPr>
                        <a:t>kto</a:t>
                      </a:r>
                      <a:r>
                        <a:rPr lang="en-US" sz="2000" i="1" kern="1200" dirty="0">
                          <a:solidFill>
                            <a:srgbClr val="002060"/>
                          </a:solidFill>
                          <a:effectLst/>
                          <a:latin typeface="+mn-lt"/>
                          <a:ea typeface="+mn-ea"/>
                          <a:cs typeface="+mn-cs"/>
                        </a:rPr>
                        <a:t> je </a:t>
                      </a:r>
                      <a:r>
                        <a:rPr lang="en-US" sz="2000" i="1" kern="1200" dirty="0" err="1">
                          <a:solidFill>
                            <a:srgbClr val="002060"/>
                          </a:solidFill>
                          <a:effectLst/>
                          <a:latin typeface="+mn-lt"/>
                          <a:ea typeface="+mn-ea"/>
                          <a:cs typeface="+mn-cs"/>
                        </a:rPr>
                        <a:t>wyprodukował</a:t>
                      </a:r>
                      <a:r>
                        <a:rPr lang="en-US" sz="2000" i="1" kern="1200" dirty="0">
                          <a:solidFill>
                            <a:srgbClr val="002060"/>
                          </a:solidFill>
                          <a:effectLst/>
                          <a:latin typeface="+mn-lt"/>
                          <a:ea typeface="+mn-ea"/>
                          <a:cs typeface="+mn-cs"/>
                        </a:rPr>
                        <a:t>?</a:t>
                      </a:r>
                      <a:endParaRPr lang="pl-PL" sz="2000" i="1" dirty="0">
                        <a:solidFill>
                          <a:srgbClr val="002060"/>
                        </a:solidFill>
                      </a:endParaRPr>
                    </a:p>
                  </a:txBody>
                  <a:tcPr marL="91449" marR="91449" marT="45732" marB="45732" anchor="ctr"/>
                </a:tc>
                <a:tc>
                  <a:txBody>
                    <a:bodyPr/>
                    <a:lstStyle/>
                    <a:p>
                      <a:r>
                        <a:rPr lang="pl-PL" sz="1400" dirty="0">
                          <a:solidFill>
                            <a:srgbClr val="002060"/>
                          </a:solidFill>
                        </a:rPr>
                        <a:t>[</a:t>
                      </a:r>
                      <a:r>
                        <a:rPr lang="pl-PL" sz="1400" dirty="0" err="1">
                          <a:solidFill>
                            <a:srgbClr val="002060"/>
                          </a:solidFill>
                        </a:rPr>
                        <a:t>Spolsky</a:t>
                      </a:r>
                      <a:r>
                        <a:rPr lang="pl-PL" sz="1400" dirty="0">
                          <a:solidFill>
                            <a:srgbClr val="002060"/>
                          </a:solidFill>
                        </a:rPr>
                        <a:t> 2020: 6]</a:t>
                      </a:r>
                    </a:p>
                  </a:txBody>
                  <a:tcPr marL="91449" marR="91449" marT="45732" marB="45732" anchor="ctr"/>
                </a:tc>
                <a:extLst>
                  <a:ext uri="{0D108BD9-81ED-4DB2-BD59-A6C34878D82A}">
                    <a16:rowId xmlns:a16="http://schemas.microsoft.com/office/drawing/2014/main" val="10001"/>
                  </a:ext>
                </a:extLst>
              </a:tr>
              <a:tr h="2225646">
                <a:tc>
                  <a:txBody>
                    <a:bodyPr/>
                    <a:lstStyle/>
                    <a:p>
                      <a:pPr algn="just">
                        <a:spcBef>
                          <a:spcPts val="1200"/>
                        </a:spcBef>
                        <a:spcAft>
                          <a:spcPts val="1200"/>
                        </a:spcAft>
                      </a:pPr>
                      <a:r>
                        <a:rPr lang="pl-PL" sz="2000" i="1" u="none" strike="noStrike" kern="1200" dirty="0">
                          <a:solidFill>
                            <a:srgbClr val="002060"/>
                          </a:solidFill>
                          <a:effectLst/>
                          <a:latin typeface="+mn-lt"/>
                          <a:ea typeface="+mn-ea"/>
                          <a:cs typeface="+mn-cs"/>
                        </a:rPr>
                        <a:t>S</a:t>
                      </a:r>
                      <a:r>
                        <a:rPr lang="pl-PL" sz="2000" i="1" u="none" strike="noStrike" kern="1200" dirty="0">
                          <a:solidFill>
                            <a:srgbClr val="002060"/>
                          </a:solidFill>
                          <a:effectLst/>
                        </a:rPr>
                        <a:t>amorządy lokalne, władze regionalne i państwowe różnią się co do (1) przejrzystości oficjalnych procedur w nazewnictwie ulic, (2) wpływu różnych interesariuszy w ramach obowiązującego prawa, (3) dozwolonego poziomu partycypacji obywateli prywatnych, grup zainteresowań i podmiotów komercyjnych</a:t>
                      </a:r>
                      <a:endParaRPr lang="pl-PL" sz="2000" i="1" dirty="0">
                        <a:solidFill>
                          <a:srgbClr val="002060"/>
                        </a:solidFill>
                      </a:endParaRPr>
                    </a:p>
                  </a:txBody>
                  <a:tcPr marL="91449" marR="91449" marT="45732" marB="45732" anchor="ctr"/>
                </a:tc>
                <a:tc>
                  <a:txBody>
                    <a:bodyPr/>
                    <a:lstStyle/>
                    <a:p>
                      <a:r>
                        <a:rPr lang="pl-PL" sz="1400" dirty="0">
                          <a:solidFill>
                            <a:srgbClr val="002060"/>
                          </a:solidFill>
                        </a:rPr>
                        <a:t>[</a:t>
                      </a:r>
                      <a:r>
                        <a:rPr lang="pl-PL" sz="1400" dirty="0" err="1">
                          <a:solidFill>
                            <a:srgbClr val="002060"/>
                          </a:solidFill>
                        </a:rPr>
                        <a:t>Buchstaller</a:t>
                      </a:r>
                      <a:r>
                        <a:rPr lang="pl-PL" sz="1400" dirty="0">
                          <a:solidFill>
                            <a:srgbClr val="002060"/>
                          </a:solidFill>
                        </a:rPr>
                        <a:t> 2021: 1]</a:t>
                      </a:r>
                    </a:p>
                  </a:txBody>
                  <a:tcPr marL="91449" marR="91449" marT="45732" marB="45732" anchor="ctr"/>
                </a:tc>
                <a:extLst>
                  <a:ext uri="{0D108BD9-81ED-4DB2-BD59-A6C34878D82A}">
                    <a16:rowId xmlns:a16="http://schemas.microsoft.com/office/drawing/2014/main" val="10002"/>
                  </a:ext>
                </a:extLst>
              </a:tr>
            </a:tbl>
          </a:graphicData>
        </a:graphic>
      </p:graphicFrame>
      <p:sp>
        <p:nvSpPr>
          <p:cNvPr id="15373" name="Slide Number Placeholder 1">
            <a:extLst>
              <a:ext uri="{FF2B5EF4-FFF2-40B4-BE49-F238E27FC236}">
                <a16:creationId xmlns:a16="http://schemas.microsoft.com/office/drawing/2014/main" id="{9BBEF335-F603-9E49-ADAA-EAD4D2A2ECDB}"/>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fld id="{6C88DA93-90B1-E748-9163-B4076D8122A4}" type="slidenum">
              <a:rPr lang="en-GB" altLang="en-US">
                <a:solidFill>
                  <a:schemeClr val="tx1"/>
                </a:solidFill>
              </a:rPr>
              <a:pPr/>
              <a:t>6</a:t>
            </a:fld>
            <a:endParaRPr lang="en-GB" altLang="en-US">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ytuł 1">
            <a:extLst>
              <a:ext uri="{FF2B5EF4-FFF2-40B4-BE49-F238E27FC236}">
                <a16:creationId xmlns:a16="http://schemas.microsoft.com/office/drawing/2014/main" id="{3996E50D-4FC5-2B4F-96A1-0167B1F62FA7}"/>
              </a:ext>
            </a:extLst>
          </p:cNvPr>
          <p:cNvSpPr>
            <a:spLocks noGrp="1" noChangeArrowheads="1"/>
          </p:cNvSpPr>
          <p:nvPr>
            <p:ph type="title"/>
          </p:nvPr>
        </p:nvSpPr>
        <p:spPr/>
        <p:txBody>
          <a:bodyPr/>
          <a:lstStyle/>
          <a:p>
            <a:r>
              <a:rPr lang="pl-PL" altLang="pl-PL" sz="3600" b="1"/>
              <a:t>BADANIA</a:t>
            </a:r>
          </a:p>
        </p:txBody>
      </p:sp>
      <p:sp>
        <p:nvSpPr>
          <p:cNvPr id="7" name="pole tekstowe 6">
            <a:extLst>
              <a:ext uri="{FF2B5EF4-FFF2-40B4-BE49-F238E27FC236}">
                <a16:creationId xmlns:a16="http://schemas.microsoft.com/office/drawing/2014/main" id="{70B2A198-61A0-3B4B-B9B0-F8688AD5AED1}"/>
              </a:ext>
            </a:extLst>
          </p:cNvPr>
          <p:cNvSpPr txBox="1"/>
          <p:nvPr/>
        </p:nvSpPr>
        <p:spPr>
          <a:xfrm>
            <a:off x="257175" y="2268538"/>
            <a:ext cx="4084638" cy="1754326"/>
          </a:xfrm>
          <a:prstGeom prst="rect">
            <a:avLst/>
          </a:prstGeom>
          <a:noFill/>
          <a:ln>
            <a:solidFill>
              <a:schemeClr val="accent1">
                <a:lumMod val="75000"/>
              </a:schemeClr>
            </a:solidFill>
          </a:ln>
        </p:spPr>
        <p:txBody>
          <a:bodyPr>
            <a:spAutoFit/>
          </a:bodyPr>
          <a:lstStyle/>
          <a:p>
            <a:pPr algn="ctr">
              <a:defRPr/>
            </a:pPr>
            <a:r>
              <a:rPr lang="pl-PL" b="1" dirty="0"/>
              <a:t>ZASTANE:</a:t>
            </a:r>
          </a:p>
          <a:p>
            <a:pPr marL="285750" indent="-285750">
              <a:buFont typeface="Arial" panose="020B0604020202020204" pitchFamily="34" charset="0"/>
              <a:buChar char="•"/>
              <a:defRPr/>
            </a:pPr>
            <a:r>
              <a:rPr lang="pl-PL" b="1" dirty="0"/>
              <a:t>prasa lokalna 1916-2018</a:t>
            </a:r>
          </a:p>
          <a:p>
            <a:pPr marL="285750" indent="-285750">
              <a:buFont typeface="Arial" panose="020B0604020202020204" pitchFamily="34" charset="0"/>
              <a:buChar char="•"/>
              <a:defRPr/>
            </a:pPr>
            <a:r>
              <a:rPr lang="pl-PL" b="1" dirty="0"/>
              <a:t>uchwały Rady Miasta</a:t>
            </a:r>
          </a:p>
          <a:p>
            <a:pPr marL="285750" indent="-285750">
              <a:buFont typeface="Arial" panose="020B0604020202020204" pitchFamily="34" charset="0"/>
              <a:buChar char="•"/>
              <a:defRPr/>
            </a:pPr>
            <a:r>
              <a:rPr lang="pl-PL" b="1" dirty="0"/>
              <a:t>mapy</a:t>
            </a:r>
          </a:p>
          <a:p>
            <a:pPr marL="285750" indent="-285750">
              <a:buFont typeface="Arial" panose="020B0604020202020204" pitchFamily="34" charset="0"/>
              <a:buChar char="•"/>
              <a:defRPr/>
            </a:pPr>
            <a:r>
              <a:rPr lang="pl-PL" b="1" dirty="0"/>
              <a:t>ustawy sejmowe dot. ustroju samorządowego</a:t>
            </a:r>
          </a:p>
        </p:txBody>
      </p:sp>
      <p:sp>
        <p:nvSpPr>
          <p:cNvPr id="9" name="pole tekstowe 8">
            <a:extLst>
              <a:ext uri="{FF2B5EF4-FFF2-40B4-BE49-F238E27FC236}">
                <a16:creationId xmlns:a16="http://schemas.microsoft.com/office/drawing/2014/main" id="{99C255D7-A6E0-444F-B26E-0DD28CFF7A46}"/>
              </a:ext>
            </a:extLst>
          </p:cNvPr>
          <p:cNvSpPr txBox="1"/>
          <p:nvPr/>
        </p:nvSpPr>
        <p:spPr>
          <a:xfrm>
            <a:off x="4795838" y="2263775"/>
            <a:ext cx="4084637" cy="2032000"/>
          </a:xfrm>
          <a:prstGeom prst="rect">
            <a:avLst/>
          </a:prstGeom>
          <a:noFill/>
          <a:ln>
            <a:solidFill>
              <a:schemeClr val="accent1">
                <a:lumMod val="75000"/>
              </a:schemeClr>
            </a:solidFill>
          </a:ln>
        </p:spPr>
        <p:txBody>
          <a:bodyPr>
            <a:spAutoFit/>
          </a:bodyPr>
          <a:lstStyle/>
          <a:p>
            <a:pPr algn="ctr">
              <a:defRPr/>
            </a:pPr>
            <a:r>
              <a:rPr lang="pl-PL" b="1" dirty="0"/>
              <a:t>WYWOŁANE:</a:t>
            </a:r>
          </a:p>
          <a:p>
            <a:pPr marL="285750" indent="-285750">
              <a:buFont typeface="Arial" panose="020B0604020202020204" pitchFamily="34" charset="0"/>
              <a:buChar char="•"/>
              <a:defRPr/>
            </a:pPr>
            <a:r>
              <a:rPr lang="pl-PL" b="1" dirty="0"/>
              <a:t>indywidualne wywiady z ekspertami</a:t>
            </a:r>
          </a:p>
          <a:p>
            <a:pPr marL="285750" indent="-285750">
              <a:buFont typeface="Arial" panose="020B0604020202020204" pitchFamily="34" charset="0"/>
              <a:buChar char="•"/>
              <a:defRPr/>
            </a:pPr>
            <a:r>
              <a:rPr lang="pl-PL" b="1" dirty="0"/>
              <a:t>wywiady fokusowe:</a:t>
            </a:r>
          </a:p>
          <a:p>
            <a:pPr marL="742950" indent="-285750">
              <a:buFont typeface="Arial" panose="020B0604020202020204" pitchFamily="34" charset="0"/>
              <a:buChar char="•"/>
              <a:defRPr/>
            </a:pPr>
            <a:r>
              <a:rPr lang="pl-PL" b="1" dirty="0"/>
              <a:t>aktywiści</a:t>
            </a:r>
          </a:p>
          <a:p>
            <a:pPr marL="742950" indent="-285750">
              <a:buFont typeface="Arial" panose="020B0604020202020204" pitchFamily="34" charset="0"/>
              <a:buChar char="•"/>
              <a:defRPr/>
            </a:pPr>
            <a:r>
              <a:rPr lang="pl-PL" b="1" dirty="0"/>
              <a:t>edukatorzy</a:t>
            </a:r>
          </a:p>
          <a:p>
            <a:pPr marL="742950" indent="-285750">
              <a:buFont typeface="Arial" panose="020B0604020202020204" pitchFamily="34" charset="0"/>
              <a:buChar char="•"/>
              <a:defRPr/>
            </a:pPr>
            <a:r>
              <a:rPr lang="pl-PL" b="1" dirty="0"/>
              <a:t>nauczyciele </a:t>
            </a:r>
          </a:p>
        </p:txBody>
      </p:sp>
      <p:sp>
        <p:nvSpPr>
          <p:cNvPr id="6" name="pole tekstowe 5">
            <a:extLst>
              <a:ext uri="{FF2B5EF4-FFF2-40B4-BE49-F238E27FC236}">
                <a16:creationId xmlns:a16="http://schemas.microsoft.com/office/drawing/2014/main" id="{E31A0442-577D-4D4F-A700-C15B7E907372}"/>
              </a:ext>
            </a:extLst>
          </p:cNvPr>
          <p:cNvSpPr txBox="1"/>
          <p:nvPr/>
        </p:nvSpPr>
        <p:spPr>
          <a:xfrm>
            <a:off x="257175" y="1746250"/>
            <a:ext cx="8623300" cy="369888"/>
          </a:xfrm>
          <a:prstGeom prst="rect">
            <a:avLst/>
          </a:prstGeom>
          <a:solidFill>
            <a:schemeClr val="accent1">
              <a:lumMod val="50000"/>
            </a:schemeClr>
          </a:solidFill>
          <a:ln>
            <a:solidFill>
              <a:schemeClr val="accent1">
                <a:lumMod val="75000"/>
              </a:schemeClr>
            </a:solidFill>
          </a:ln>
        </p:spPr>
        <p:txBody>
          <a:bodyPr>
            <a:spAutoFit/>
          </a:bodyPr>
          <a:lstStyle/>
          <a:p>
            <a:pPr algn="ctr">
              <a:defRPr/>
            </a:pPr>
            <a:r>
              <a:rPr lang="pl-PL" b="1" dirty="0">
                <a:solidFill>
                  <a:schemeClr val="bg1"/>
                </a:solidFill>
              </a:rPr>
              <a:t>ŹRÓDŁA</a:t>
            </a:r>
          </a:p>
        </p:txBody>
      </p:sp>
      <p:sp>
        <p:nvSpPr>
          <p:cNvPr id="13" name="pole tekstowe 12">
            <a:extLst>
              <a:ext uri="{FF2B5EF4-FFF2-40B4-BE49-F238E27FC236}">
                <a16:creationId xmlns:a16="http://schemas.microsoft.com/office/drawing/2014/main" id="{B41C497B-7799-6A44-AF2C-78364D31EDA9}"/>
              </a:ext>
            </a:extLst>
          </p:cNvPr>
          <p:cNvSpPr txBox="1"/>
          <p:nvPr/>
        </p:nvSpPr>
        <p:spPr>
          <a:xfrm>
            <a:off x="274638" y="5084763"/>
            <a:ext cx="2630487" cy="646112"/>
          </a:xfrm>
          <a:prstGeom prst="rect">
            <a:avLst/>
          </a:prstGeom>
          <a:noFill/>
          <a:ln>
            <a:solidFill>
              <a:schemeClr val="accent1">
                <a:lumMod val="75000"/>
              </a:schemeClr>
            </a:solidFill>
          </a:ln>
        </p:spPr>
        <p:txBody>
          <a:bodyPr>
            <a:spAutoFit/>
          </a:bodyPr>
          <a:lstStyle/>
          <a:p>
            <a:pPr algn="ctr">
              <a:defRPr/>
            </a:pPr>
            <a:r>
              <a:rPr lang="pl-PL" altLang="pl-PL" b="1" dirty="0"/>
              <a:t>Językoznawcze</a:t>
            </a:r>
          </a:p>
          <a:p>
            <a:pPr algn="ctr">
              <a:defRPr/>
            </a:pPr>
            <a:r>
              <a:rPr lang="pl-PL" dirty="0"/>
              <a:t>(językoznawstwo)</a:t>
            </a:r>
          </a:p>
        </p:txBody>
      </p:sp>
      <p:sp>
        <p:nvSpPr>
          <p:cNvPr id="15" name="pole tekstowe 14">
            <a:extLst>
              <a:ext uri="{FF2B5EF4-FFF2-40B4-BE49-F238E27FC236}">
                <a16:creationId xmlns:a16="http://schemas.microsoft.com/office/drawing/2014/main" id="{165CA0BF-82EE-154B-B340-46CA6EE284B2}"/>
              </a:ext>
            </a:extLst>
          </p:cNvPr>
          <p:cNvSpPr txBox="1"/>
          <p:nvPr/>
        </p:nvSpPr>
        <p:spPr>
          <a:xfrm>
            <a:off x="6399213" y="5084763"/>
            <a:ext cx="2466975" cy="646112"/>
          </a:xfrm>
          <a:prstGeom prst="rect">
            <a:avLst/>
          </a:prstGeom>
          <a:noFill/>
          <a:ln>
            <a:solidFill>
              <a:schemeClr val="accent1">
                <a:lumMod val="75000"/>
              </a:schemeClr>
            </a:solidFill>
          </a:ln>
        </p:spPr>
        <p:txBody>
          <a:bodyPr>
            <a:spAutoFit/>
          </a:bodyPr>
          <a:lstStyle/>
          <a:p>
            <a:pPr algn="ctr">
              <a:defRPr/>
            </a:pPr>
            <a:r>
              <a:rPr lang="pl-PL" altLang="pl-PL" b="1" dirty="0">
                <a:solidFill>
                  <a:srgbClr val="FF0000"/>
                </a:solidFill>
              </a:rPr>
              <a:t>Etnograficzne</a:t>
            </a:r>
          </a:p>
          <a:p>
            <a:pPr algn="ctr">
              <a:defRPr/>
            </a:pPr>
            <a:r>
              <a:rPr lang="pl-PL" dirty="0">
                <a:solidFill>
                  <a:srgbClr val="FF0000"/>
                </a:solidFill>
              </a:rPr>
              <a:t>(etnologia)</a:t>
            </a:r>
          </a:p>
        </p:txBody>
      </p:sp>
      <p:sp>
        <p:nvSpPr>
          <p:cNvPr id="17" name="pole tekstowe 16">
            <a:extLst>
              <a:ext uri="{FF2B5EF4-FFF2-40B4-BE49-F238E27FC236}">
                <a16:creationId xmlns:a16="http://schemas.microsoft.com/office/drawing/2014/main" id="{2657FCD6-A0FB-3E4A-9887-9F8B1AC330DB}"/>
              </a:ext>
            </a:extLst>
          </p:cNvPr>
          <p:cNvSpPr txBox="1"/>
          <p:nvPr/>
        </p:nvSpPr>
        <p:spPr>
          <a:xfrm>
            <a:off x="3411538" y="5926138"/>
            <a:ext cx="2482850" cy="647700"/>
          </a:xfrm>
          <a:prstGeom prst="rect">
            <a:avLst/>
          </a:prstGeom>
          <a:noFill/>
          <a:ln>
            <a:solidFill>
              <a:schemeClr val="accent1">
                <a:lumMod val="75000"/>
              </a:schemeClr>
            </a:solidFill>
          </a:ln>
        </p:spPr>
        <p:txBody>
          <a:bodyPr>
            <a:spAutoFit/>
          </a:bodyPr>
          <a:lstStyle/>
          <a:p>
            <a:pPr algn="ctr">
              <a:defRPr/>
            </a:pPr>
            <a:r>
              <a:rPr lang="pl-PL" altLang="pl-PL" b="1" dirty="0"/>
              <a:t>Kartograficzne </a:t>
            </a:r>
            <a:r>
              <a:rPr lang="pl-PL" altLang="pl-PL" dirty="0"/>
              <a:t>  </a:t>
            </a:r>
          </a:p>
          <a:p>
            <a:pPr algn="ctr">
              <a:defRPr/>
            </a:pPr>
            <a:r>
              <a:rPr lang="pl-PL" altLang="pl-PL" dirty="0"/>
              <a:t>(geografia społeczna) </a:t>
            </a:r>
            <a:endParaRPr lang="pl-PL" dirty="0"/>
          </a:p>
        </p:txBody>
      </p:sp>
      <p:sp>
        <p:nvSpPr>
          <p:cNvPr id="19" name="pole tekstowe 18">
            <a:extLst>
              <a:ext uri="{FF2B5EF4-FFF2-40B4-BE49-F238E27FC236}">
                <a16:creationId xmlns:a16="http://schemas.microsoft.com/office/drawing/2014/main" id="{4287E681-211A-1E49-A201-3984B517D819}"/>
              </a:ext>
            </a:extLst>
          </p:cNvPr>
          <p:cNvSpPr txBox="1"/>
          <p:nvPr/>
        </p:nvSpPr>
        <p:spPr>
          <a:xfrm>
            <a:off x="260350" y="4557713"/>
            <a:ext cx="8623300" cy="369887"/>
          </a:xfrm>
          <a:prstGeom prst="rect">
            <a:avLst/>
          </a:prstGeom>
          <a:solidFill>
            <a:schemeClr val="accent1">
              <a:lumMod val="50000"/>
            </a:schemeClr>
          </a:solidFill>
          <a:ln>
            <a:solidFill>
              <a:schemeClr val="accent1">
                <a:lumMod val="75000"/>
              </a:schemeClr>
            </a:solidFill>
          </a:ln>
        </p:spPr>
        <p:txBody>
          <a:bodyPr>
            <a:spAutoFit/>
          </a:bodyPr>
          <a:lstStyle/>
          <a:p>
            <a:pPr algn="ctr">
              <a:defRPr/>
            </a:pPr>
            <a:r>
              <a:rPr lang="pl-PL" b="1" dirty="0">
                <a:solidFill>
                  <a:schemeClr val="bg1"/>
                </a:solidFill>
              </a:rPr>
              <a:t>METODY</a:t>
            </a:r>
          </a:p>
        </p:txBody>
      </p:sp>
      <p:cxnSp>
        <p:nvCxnSpPr>
          <p:cNvPr id="18" name="Łącznik prosty 17">
            <a:extLst>
              <a:ext uri="{FF2B5EF4-FFF2-40B4-BE49-F238E27FC236}">
                <a16:creationId xmlns:a16="http://schemas.microsoft.com/office/drawing/2014/main" id="{1DC68530-7212-094F-90C8-CFC43AFB3216}"/>
              </a:ext>
            </a:extLst>
          </p:cNvPr>
          <p:cNvCxnSpPr>
            <a:stCxn id="13" idx="3"/>
            <a:endCxn id="15" idx="1"/>
          </p:cNvCxnSpPr>
          <p:nvPr/>
        </p:nvCxnSpPr>
        <p:spPr bwMode="auto">
          <a:xfrm>
            <a:off x="2905125" y="5408613"/>
            <a:ext cx="3494088" cy="0"/>
          </a:xfrm>
          <a:prstGeom prst="line">
            <a:avLst/>
          </a:prstGeom>
          <a:ln w="571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Łącznik prosty 20">
            <a:extLst>
              <a:ext uri="{FF2B5EF4-FFF2-40B4-BE49-F238E27FC236}">
                <a16:creationId xmlns:a16="http://schemas.microsoft.com/office/drawing/2014/main" id="{68CD26B6-E6E3-0540-9ADD-8A1B570135C6}"/>
              </a:ext>
            </a:extLst>
          </p:cNvPr>
          <p:cNvCxnSpPr/>
          <p:nvPr/>
        </p:nvCxnSpPr>
        <p:spPr bwMode="auto">
          <a:xfrm>
            <a:off x="4652963" y="5408613"/>
            <a:ext cx="0" cy="517525"/>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rostokąt 4">
            <a:extLst>
              <a:ext uri="{FF2B5EF4-FFF2-40B4-BE49-F238E27FC236}">
                <a16:creationId xmlns:a16="http://schemas.microsoft.com/office/drawing/2014/main" id="{8E04C31E-3F65-2845-B7AA-B6DFC82C5955}"/>
              </a:ext>
            </a:extLst>
          </p:cNvPr>
          <p:cNvSpPr>
            <a:spLocks noChangeArrowheads="1"/>
          </p:cNvSpPr>
          <p:nvPr/>
        </p:nvSpPr>
        <p:spPr bwMode="auto">
          <a:xfrm>
            <a:off x="971550" y="3338513"/>
            <a:ext cx="1260475" cy="269875"/>
          </a:xfrm>
          <a:prstGeom prst="rect">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2D69"/>
                </a:solidFill>
                <a:latin typeface="Arial" panose="020B0604020202020204" pitchFamily="34" charset="0"/>
                <a:cs typeface="Arial" panose="020B0604020202020204" pitchFamily="34" charset="0"/>
              </a:defRPr>
            </a:lvl1pPr>
            <a:lvl2pPr marL="742950" indent="-285750">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pPr>
              <a:lnSpc>
                <a:spcPct val="80000"/>
              </a:lnSpc>
              <a:spcBef>
                <a:spcPct val="20000"/>
              </a:spcBef>
              <a:buFont typeface="Arial" panose="020B0604020202020204" pitchFamily="34" charset="0"/>
              <a:buChar char="•"/>
            </a:pPr>
            <a:endParaRPr lang="pl-PL" altLang="pl-PL"/>
          </a:p>
        </p:txBody>
      </p:sp>
      <p:pic>
        <p:nvPicPr>
          <p:cNvPr id="19459" name="Symbol zastępczy zawartości 6">
            <a:extLst>
              <a:ext uri="{FF2B5EF4-FFF2-40B4-BE49-F238E27FC236}">
                <a16:creationId xmlns:a16="http://schemas.microsoft.com/office/drawing/2014/main" id="{FD466C5C-EDC5-894E-B9B5-AE62C3224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3500438"/>
            <a:ext cx="2808287"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Symbol zastępczy zawartości 3">
            <a:extLst>
              <a:ext uri="{FF2B5EF4-FFF2-40B4-BE49-F238E27FC236}">
                <a16:creationId xmlns:a16="http://schemas.microsoft.com/office/drawing/2014/main" id="{4B263831-0E8C-4F49-BCEC-14AF998ECBD4}"/>
              </a:ext>
            </a:extLst>
          </p:cNvPr>
          <p:cNvSpPr>
            <a:spLocks noGrp="1" noChangeArrowheads="1"/>
          </p:cNvSpPr>
          <p:nvPr>
            <p:ph idx="1"/>
          </p:nvPr>
        </p:nvSpPr>
        <p:spPr bwMode="auto">
          <a:xfrm>
            <a:off x="611188" y="1947863"/>
            <a:ext cx="8353425" cy="280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Arial" panose="020B0604020202020204" pitchFamily="34" charset="0"/>
              <a:buChar char="•"/>
            </a:pPr>
            <a:r>
              <a:rPr lang="pl-PL" altLang="pl-PL" b="1"/>
              <a:t>Zagadnienie: </a:t>
            </a:r>
            <a:r>
              <a:rPr lang="pl-PL" altLang="pl-PL"/>
              <a:t>procesy decyzyjne dot. nazewnictwa ulic, decyzje o zmianach</a:t>
            </a:r>
          </a:p>
          <a:p>
            <a:pPr>
              <a:buFont typeface="Arial" panose="020B0604020202020204" pitchFamily="34" charset="0"/>
              <a:buChar char="•"/>
            </a:pPr>
            <a:r>
              <a:rPr lang="pl-PL" altLang="pl-PL" b="1"/>
              <a:t>Respondenci: </a:t>
            </a:r>
            <a:r>
              <a:rPr lang="pl-PL" altLang="pl-PL"/>
              <a:t>lokalna administracja, samorządowcy, rada miasta, komisje kultury, osoby decyzyjne (przypadek </a:t>
            </a:r>
            <a:r>
              <a:rPr lang="pl-PL" altLang="pl-PL" b="1">
                <a:solidFill>
                  <a:srgbClr val="FF0000"/>
                </a:solidFill>
              </a:rPr>
              <a:t>ZBĄSZYNIA</a:t>
            </a:r>
            <a:r>
              <a:rPr lang="pl-PL" altLang="pl-PL"/>
              <a:t>)</a:t>
            </a:r>
          </a:p>
          <a:p>
            <a:pPr>
              <a:buFont typeface="Arial" panose="020B0604020202020204" pitchFamily="34" charset="0"/>
              <a:buChar char="•"/>
            </a:pPr>
            <a:r>
              <a:rPr lang="pl-PL" altLang="pl-PL" b="1"/>
              <a:t>Problem: </a:t>
            </a:r>
            <a:endParaRPr lang="pl-PL" altLang="pl-PL"/>
          </a:p>
          <a:p>
            <a:pPr lvl="1">
              <a:buFont typeface="Arial" panose="020B0604020202020204" pitchFamily="34" charset="0"/>
              <a:buChar char="•"/>
            </a:pPr>
            <a:r>
              <a:rPr lang="pl-PL" altLang="pl-PL"/>
              <a:t>Odmowa (zasłanianie się procedurami)</a:t>
            </a:r>
          </a:p>
          <a:p>
            <a:pPr lvl="1">
              <a:buFont typeface="Arial" panose="020B0604020202020204" pitchFamily="34" charset="0"/>
              <a:buChar char="•"/>
            </a:pPr>
            <a:r>
              <a:rPr lang="pl-PL" altLang="pl-PL"/>
              <a:t>Opcje polityczne</a:t>
            </a:r>
          </a:p>
          <a:p>
            <a:pPr lvl="1">
              <a:buFont typeface="Arial" panose="020B0604020202020204" pitchFamily="34" charset="0"/>
              <a:buChar char="•"/>
            </a:pPr>
            <a:endParaRPr lang="pl-PL" altLang="pl-PL"/>
          </a:p>
        </p:txBody>
      </p:sp>
      <p:sp>
        <p:nvSpPr>
          <p:cNvPr id="19461" name="Tytuł 2">
            <a:extLst>
              <a:ext uri="{FF2B5EF4-FFF2-40B4-BE49-F238E27FC236}">
                <a16:creationId xmlns:a16="http://schemas.microsoft.com/office/drawing/2014/main" id="{6C672C64-802D-4249-B6DC-3606D192F8AC}"/>
              </a:ext>
            </a:extLst>
          </p:cNvPr>
          <p:cNvSpPr>
            <a:spLocks noGrp="1" noChangeArrowheads="1"/>
          </p:cNvSpPr>
          <p:nvPr>
            <p:ph type="title"/>
          </p:nvPr>
        </p:nvSpPr>
        <p:spPr>
          <a:xfrm>
            <a:off x="1738313" y="404813"/>
            <a:ext cx="6905625" cy="1012825"/>
          </a:xfrm>
        </p:spPr>
        <p:txBody>
          <a:bodyPr/>
          <a:lstStyle/>
          <a:p>
            <a:pPr algn="ctr"/>
            <a:r>
              <a:rPr lang="pl-PL" altLang="pl-PL" b="1">
                <a:solidFill>
                  <a:srgbClr val="002060"/>
                </a:solidFill>
              </a:rPr>
              <a:t>BADANIA ETNOGRAFICZNE</a:t>
            </a:r>
            <a:br>
              <a:rPr lang="pl-PL" altLang="pl-PL" b="1"/>
            </a:br>
            <a:r>
              <a:rPr lang="pl-PL" altLang="pl-PL" b="1"/>
              <a:t>WYWIADY INDYWIDUALNE</a:t>
            </a:r>
          </a:p>
        </p:txBody>
      </p:sp>
      <p:sp>
        <p:nvSpPr>
          <p:cNvPr id="19462" name="Prostokąt 1">
            <a:extLst>
              <a:ext uri="{FF2B5EF4-FFF2-40B4-BE49-F238E27FC236}">
                <a16:creationId xmlns:a16="http://schemas.microsoft.com/office/drawing/2014/main" id="{0FADFF97-11D1-DB48-B892-92FDB85A166D}"/>
              </a:ext>
            </a:extLst>
          </p:cNvPr>
          <p:cNvSpPr>
            <a:spLocks noChangeArrowheads="1"/>
          </p:cNvSpPr>
          <p:nvPr/>
        </p:nvSpPr>
        <p:spPr bwMode="auto">
          <a:xfrm>
            <a:off x="611188" y="4756150"/>
            <a:ext cx="568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rgbClr val="002D69"/>
                </a:solidFill>
                <a:latin typeface="Arial" panose="020B0604020202020204" pitchFamily="34" charset="0"/>
                <a:cs typeface="Arial" panose="020B0604020202020204" pitchFamily="34" charset="0"/>
              </a:defRPr>
            </a:lvl1pPr>
            <a:lvl2pPr>
              <a:defRPr>
                <a:solidFill>
                  <a:srgbClr val="002D69"/>
                </a:solidFill>
                <a:latin typeface="Arial" panose="020B0604020202020204" pitchFamily="34" charset="0"/>
                <a:cs typeface="Arial" panose="020B0604020202020204" pitchFamily="34" charset="0"/>
              </a:defRPr>
            </a:lvl2pPr>
            <a:lvl3pPr marL="1143000" indent="-228600">
              <a:defRPr>
                <a:solidFill>
                  <a:srgbClr val="002D69"/>
                </a:solidFill>
                <a:latin typeface="Arial" panose="020B0604020202020204" pitchFamily="34" charset="0"/>
                <a:cs typeface="Arial" panose="020B0604020202020204" pitchFamily="34" charset="0"/>
              </a:defRPr>
            </a:lvl3pPr>
            <a:lvl4pPr marL="1600200" indent="-228600">
              <a:defRPr>
                <a:solidFill>
                  <a:srgbClr val="002D69"/>
                </a:solidFill>
                <a:latin typeface="Arial" panose="020B0604020202020204" pitchFamily="34" charset="0"/>
                <a:cs typeface="Arial" panose="020B0604020202020204" pitchFamily="34" charset="0"/>
              </a:defRPr>
            </a:lvl4pPr>
            <a:lvl5pPr marL="2057400" indent="-228600">
              <a:defRPr>
                <a:solidFill>
                  <a:srgbClr val="002D6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2D69"/>
                </a:solidFill>
                <a:latin typeface="Arial" panose="020B0604020202020204" pitchFamily="34" charset="0"/>
                <a:cs typeface="Arial" panose="020B0604020202020204" pitchFamily="34" charset="0"/>
              </a:defRPr>
            </a:lvl9pPr>
          </a:lstStyle>
          <a:p>
            <a:pPr lvl="1"/>
            <a:r>
              <a:rPr lang="pl-PL" altLang="pl-PL" sz="2400">
                <a:solidFill>
                  <a:srgbClr val="FF0000"/>
                </a:solidFill>
              </a:rPr>
              <a:t>Wywiady indywidualne jako podstawa do przygotowania zagadnień do wywiadów fokusowych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upa 5">
            <a:extLst>
              <a:ext uri="{FF2B5EF4-FFF2-40B4-BE49-F238E27FC236}">
                <a16:creationId xmlns:a16="http://schemas.microsoft.com/office/drawing/2014/main" id="{7AC33E7F-0BBA-E84A-8888-B3190C11579C}"/>
              </a:ext>
            </a:extLst>
          </p:cNvPr>
          <p:cNvGrpSpPr>
            <a:grpSpLocks/>
          </p:cNvGrpSpPr>
          <p:nvPr/>
        </p:nvGrpSpPr>
        <p:grpSpPr bwMode="auto">
          <a:xfrm>
            <a:off x="271463" y="1808163"/>
            <a:ext cx="8724900" cy="4860925"/>
            <a:chOff x="272198" y="1808784"/>
            <a:chExt cx="8724238" cy="4860648"/>
          </a:xfrm>
        </p:grpSpPr>
        <p:pic>
          <p:nvPicPr>
            <p:cNvPr id="20484" name="Obraz 3">
              <a:extLst>
                <a:ext uri="{FF2B5EF4-FFF2-40B4-BE49-F238E27FC236}">
                  <a16:creationId xmlns:a16="http://schemas.microsoft.com/office/drawing/2014/main" id="{489BDEAC-4DCD-7C41-871D-EB097DC4A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577" t="23737" r="17516" b="7979"/>
            <a:stretch>
              <a:fillRect/>
            </a:stretch>
          </p:blipFill>
          <p:spPr bwMode="auto">
            <a:xfrm>
              <a:off x="272198" y="1808784"/>
              <a:ext cx="8724238" cy="486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rostokąt 4">
              <a:extLst>
                <a:ext uri="{FF2B5EF4-FFF2-40B4-BE49-F238E27FC236}">
                  <a16:creationId xmlns:a16="http://schemas.microsoft.com/office/drawing/2014/main" id="{0C0370BE-8119-0244-B3D3-69E72ECC1158}"/>
                </a:ext>
              </a:extLst>
            </p:cNvPr>
            <p:cNvSpPr/>
            <p:nvPr/>
          </p:nvSpPr>
          <p:spPr bwMode="auto">
            <a:xfrm>
              <a:off x="1511941" y="3339047"/>
              <a:ext cx="1979463" cy="3239902"/>
            </a:xfrm>
            <a:prstGeom prst="rect">
              <a:avLst/>
            </a:prstGeom>
            <a:solidFill>
              <a:schemeClr val="accent3">
                <a:lumMod val="50000"/>
              </a:schemeClr>
            </a:solidFill>
            <a:ln w="9525" cap="flat" cmpd="sng" algn="ctr">
              <a:noFill/>
              <a:prstDash val="solid"/>
              <a:round/>
              <a:headEnd type="none" w="med" len="med"/>
              <a:tailEnd type="none" w="med" len="med"/>
            </a:ln>
            <a:effectLst/>
          </p:spPr>
          <p:txBody>
            <a:bodyPr/>
            <a:lstStyle/>
            <a:p>
              <a:pPr>
                <a:lnSpc>
                  <a:spcPct val="80000"/>
                </a:lnSpc>
                <a:spcBef>
                  <a:spcPct val="20000"/>
                </a:spcBef>
                <a:buFont typeface="Arial" pitchFamily="-103" charset="0"/>
                <a:buChar char="•"/>
                <a:defRPr/>
              </a:pPr>
              <a:endParaRPr lang="pl-PL">
                <a:latin typeface="Arial" pitchFamily="-103" charset="0"/>
                <a:ea typeface="Arial" pitchFamily="-103" charset="0"/>
                <a:cs typeface="Arial" pitchFamily="-103" charset="0"/>
              </a:endParaRPr>
            </a:p>
          </p:txBody>
        </p:sp>
      </p:grpSp>
      <p:pic>
        <p:nvPicPr>
          <p:cNvPr id="20483" name="Obraz 7">
            <a:extLst>
              <a:ext uri="{FF2B5EF4-FFF2-40B4-BE49-F238E27FC236}">
                <a16:creationId xmlns:a16="http://schemas.microsoft.com/office/drawing/2014/main" id="{814482F0-4912-D440-86B4-178E7327A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609" t="57002" r="2977" b="30740"/>
          <a:stretch>
            <a:fillRect/>
          </a:stretch>
        </p:blipFill>
        <p:spPr bwMode="auto">
          <a:xfrm>
            <a:off x="1692275" y="879475"/>
            <a:ext cx="693102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Title slide">
  <a:themeElements>
    <a:clrScheme name="Title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Title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0000"/>
          </a:lnSpc>
          <a:spcBef>
            <a:spcPct val="20000"/>
          </a:spcBef>
          <a:spcAft>
            <a:spcPct val="0"/>
          </a:spcAft>
          <a:buClrTx/>
          <a:buSzTx/>
          <a:buFont typeface="Arial" pitchFamily="-103" charset="0"/>
          <a:buChar char="•"/>
          <a:tabLst/>
          <a:defRPr kumimoji="0" lang="pl-PL" sz="1800" b="0" i="0" u="none" strike="noStrike" cap="none" normalizeH="0" baseline="0">
            <a:ln>
              <a:noFill/>
            </a:ln>
            <a:solidFill>
              <a:srgbClr val="002D69"/>
            </a:solidFill>
            <a:effectLst/>
            <a:latin typeface="Arial" pitchFamily="-103" charset="0"/>
            <a:ea typeface="Arial" pitchFamily="-103" charset="0"/>
            <a:cs typeface="Arial" pitchFamily="-103"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0000"/>
          </a:lnSpc>
          <a:spcBef>
            <a:spcPct val="20000"/>
          </a:spcBef>
          <a:spcAft>
            <a:spcPct val="0"/>
          </a:spcAft>
          <a:buClrTx/>
          <a:buSzTx/>
          <a:buFont typeface="Arial" pitchFamily="-103" charset="0"/>
          <a:buChar char="•"/>
          <a:tabLst/>
          <a:defRPr kumimoji="0" lang="pl-PL" sz="1800" b="0" i="0" u="none" strike="noStrike" cap="none" normalizeH="0" baseline="0">
            <a:ln>
              <a:noFill/>
            </a:ln>
            <a:solidFill>
              <a:srgbClr val="002D69"/>
            </a:solidFill>
            <a:effectLst/>
            <a:latin typeface="Arial" pitchFamily="-103" charset="0"/>
            <a:ea typeface="Arial" pitchFamily="-103" charset="0"/>
            <a:cs typeface="Arial" pitchFamily="-103" charset="0"/>
          </a:defRPr>
        </a:defPPr>
      </a:lstStyle>
    </a:lnDef>
  </a:objectDefaults>
  <a:extraClrSchemeLst>
    <a:extraClrScheme>
      <a:clrScheme name="Title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egular slide">
  <a:themeElements>
    <a:clrScheme name="Regular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Regular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0000"/>
          </a:lnSpc>
          <a:spcBef>
            <a:spcPct val="20000"/>
          </a:spcBef>
          <a:spcAft>
            <a:spcPct val="0"/>
          </a:spcAft>
          <a:buClrTx/>
          <a:buSzTx/>
          <a:buFont typeface="Arial" pitchFamily="-103" charset="0"/>
          <a:buChar char="•"/>
          <a:tabLst/>
          <a:defRPr kumimoji="0" lang="pl-PL" sz="1800" b="0" i="0" u="none" strike="noStrike" cap="none" normalizeH="0" baseline="0">
            <a:ln>
              <a:noFill/>
            </a:ln>
            <a:solidFill>
              <a:srgbClr val="002D69"/>
            </a:solidFill>
            <a:effectLst/>
            <a:latin typeface="Arial" pitchFamily="-103" charset="0"/>
            <a:ea typeface="Arial" pitchFamily="-103" charset="0"/>
            <a:cs typeface="Arial" pitchFamily="-103"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0000"/>
          </a:lnSpc>
          <a:spcBef>
            <a:spcPct val="20000"/>
          </a:spcBef>
          <a:spcAft>
            <a:spcPct val="0"/>
          </a:spcAft>
          <a:buClrTx/>
          <a:buSzTx/>
          <a:buFont typeface="Arial" pitchFamily="-103" charset="0"/>
          <a:buChar char="•"/>
          <a:tabLst/>
          <a:defRPr kumimoji="0" lang="pl-PL" sz="1800" b="0" i="0" u="none" strike="noStrike" cap="none" normalizeH="0" baseline="0">
            <a:ln>
              <a:noFill/>
            </a:ln>
            <a:solidFill>
              <a:srgbClr val="002D69"/>
            </a:solidFill>
            <a:effectLst/>
            <a:latin typeface="Arial" pitchFamily="-103" charset="0"/>
            <a:ea typeface="Arial" pitchFamily="-103" charset="0"/>
            <a:cs typeface="Arial" pitchFamily="-103" charset="0"/>
          </a:defRPr>
        </a:defPPr>
      </a:lstStyle>
    </a:lnDef>
  </a:objectDefaults>
  <a:extraClrSchemeLst>
    <a:extraClrScheme>
      <a:clrScheme name="Regular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pper Ruler only">
  <a:themeElements>
    <a:clrScheme name="Upper Ruler only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Upper Ruler onl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0000"/>
          </a:lnSpc>
          <a:spcBef>
            <a:spcPct val="20000"/>
          </a:spcBef>
          <a:spcAft>
            <a:spcPct val="0"/>
          </a:spcAft>
          <a:buClrTx/>
          <a:buSzTx/>
          <a:buFont typeface="Arial" pitchFamily="-103" charset="0"/>
          <a:buChar char="•"/>
          <a:tabLst/>
          <a:defRPr kumimoji="0" lang="pl-PL" sz="1800" b="0" i="0" u="none" strike="noStrike" cap="none" normalizeH="0" baseline="0">
            <a:ln>
              <a:noFill/>
            </a:ln>
            <a:solidFill>
              <a:srgbClr val="002D69"/>
            </a:solidFill>
            <a:effectLst/>
            <a:latin typeface="Arial" pitchFamily="-103" charset="0"/>
            <a:ea typeface="Arial" pitchFamily="-103" charset="0"/>
            <a:cs typeface="Arial" pitchFamily="-103"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0000"/>
          </a:lnSpc>
          <a:spcBef>
            <a:spcPct val="20000"/>
          </a:spcBef>
          <a:spcAft>
            <a:spcPct val="0"/>
          </a:spcAft>
          <a:buClrTx/>
          <a:buSzTx/>
          <a:buFont typeface="Arial" pitchFamily="-103" charset="0"/>
          <a:buChar char="•"/>
          <a:tabLst/>
          <a:defRPr kumimoji="0" lang="pl-PL" sz="1800" b="0" i="0" u="none" strike="noStrike" cap="none" normalizeH="0" baseline="0">
            <a:ln>
              <a:noFill/>
            </a:ln>
            <a:solidFill>
              <a:srgbClr val="002D69"/>
            </a:solidFill>
            <a:effectLst/>
            <a:latin typeface="Arial" pitchFamily="-103" charset="0"/>
            <a:ea typeface="Arial" pitchFamily="-103" charset="0"/>
            <a:cs typeface="Arial" pitchFamily="-103" charset="0"/>
          </a:defRPr>
        </a:defPPr>
      </a:lstStyle>
    </a:lnDef>
  </a:objectDefaults>
  <a:extraClrSchemeLst>
    <a:extraClrScheme>
      <a:clrScheme name="Upper Ruler only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ower Ruler only">
  <a:themeElements>
    <a:clrScheme name="Lower Ruler only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Lower Ruler onl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0000"/>
          </a:lnSpc>
          <a:spcBef>
            <a:spcPct val="20000"/>
          </a:spcBef>
          <a:spcAft>
            <a:spcPct val="0"/>
          </a:spcAft>
          <a:buClrTx/>
          <a:buSzTx/>
          <a:buFont typeface="Arial" pitchFamily="-103" charset="0"/>
          <a:buChar char="•"/>
          <a:tabLst/>
          <a:defRPr kumimoji="0" lang="pl-PL" sz="1800" b="0" i="0" u="none" strike="noStrike" cap="none" normalizeH="0" baseline="0">
            <a:ln>
              <a:noFill/>
            </a:ln>
            <a:solidFill>
              <a:srgbClr val="002D69"/>
            </a:solidFill>
            <a:effectLst/>
            <a:latin typeface="Arial" pitchFamily="-103" charset="0"/>
            <a:ea typeface="Arial" pitchFamily="-103" charset="0"/>
            <a:cs typeface="Arial" pitchFamily="-103"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0000"/>
          </a:lnSpc>
          <a:spcBef>
            <a:spcPct val="20000"/>
          </a:spcBef>
          <a:spcAft>
            <a:spcPct val="0"/>
          </a:spcAft>
          <a:buClrTx/>
          <a:buSzTx/>
          <a:buFont typeface="Arial" pitchFamily="-103" charset="0"/>
          <a:buChar char="•"/>
          <a:tabLst/>
          <a:defRPr kumimoji="0" lang="pl-PL" sz="1800" b="0" i="0" u="none" strike="noStrike" cap="none" normalizeH="0" baseline="0">
            <a:ln>
              <a:noFill/>
            </a:ln>
            <a:solidFill>
              <a:srgbClr val="002D69"/>
            </a:solidFill>
            <a:effectLst/>
            <a:latin typeface="Arial" pitchFamily="-103" charset="0"/>
            <a:ea typeface="Arial" pitchFamily="-103" charset="0"/>
            <a:cs typeface="Arial" pitchFamily="-103" charset="0"/>
          </a:defRPr>
        </a:defPPr>
      </a:lstStyle>
    </a:lnDef>
  </a:objectDefaults>
  <a:extraClrSchemeLst>
    <a:extraClrScheme>
      <a:clrScheme name="Lower Ruler only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ig Quote">
  <a:themeElements>
    <a:clrScheme name="Big Quot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Big Quo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0000"/>
          </a:lnSpc>
          <a:spcBef>
            <a:spcPct val="20000"/>
          </a:spcBef>
          <a:spcAft>
            <a:spcPct val="0"/>
          </a:spcAft>
          <a:buClrTx/>
          <a:buSzTx/>
          <a:buFont typeface="Arial" pitchFamily="-103" charset="0"/>
          <a:buChar char="•"/>
          <a:tabLst/>
          <a:defRPr kumimoji="0" lang="pl-PL" sz="1800" b="0" i="0" u="none" strike="noStrike" cap="none" normalizeH="0" baseline="0">
            <a:ln>
              <a:noFill/>
            </a:ln>
            <a:solidFill>
              <a:srgbClr val="002D69"/>
            </a:solidFill>
            <a:effectLst/>
            <a:latin typeface="Arial" pitchFamily="-103" charset="0"/>
            <a:ea typeface="Arial" pitchFamily="-103" charset="0"/>
            <a:cs typeface="Arial" pitchFamily="-103"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0000"/>
          </a:lnSpc>
          <a:spcBef>
            <a:spcPct val="20000"/>
          </a:spcBef>
          <a:spcAft>
            <a:spcPct val="0"/>
          </a:spcAft>
          <a:buClrTx/>
          <a:buSzTx/>
          <a:buFont typeface="Arial" pitchFamily="-103" charset="0"/>
          <a:buChar char="•"/>
          <a:tabLst/>
          <a:defRPr kumimoji="0" lang="pl-PL" sz="1800" b="0" i="0" u="none" strike="noStrike" cap="none" normalizeH="0" baseline="0">
            <a:ln>
              <a:noFill/>
            </a:ln>
            <a:solidFill>
              <a:srgbClr val="002D69"/>
            </a:solidFill>
            <a:effectLst/>
            <a:latin typeface="Arial" pitchFamily="-103" charset="0"/>
            <a:ea typeface="Arial" pitchFamily="-103" charset="0"/>
            <a:cs typeface="Arial" pitchFamily="-103" charset="0"/>
          </a:defRPr>
        </a:defPPr>
      </a:lstStyle>
    </a:lnDef>
  </a:objectDefaults>
  <a:extraClrSchemeLst>
    <a:extraClrScheme>
      <a:clrScheme name="Big Quot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Logo only">
  <a:themeElements>
    <a:clrScheme name="Logo only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Logo onl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0000"/>
          </a:lnSpc>
          <a:spcBef>
            <a:spcPct val="20000"/>
          </a:spcBef>
          <a:spcAft>
            <a:spcPct val="0"/>
          </a:spcAft>
          <a:buClrTx/>
          <a:buSzTx/>
          <a:buFont typeface="Arial" pitchFamily="-103" charset="0"/>
          <a:buChar char="•"/>
          <a:tabLst/>
          <a:defRPr kumimoji="0" lang="pl-PL" sz="1800" b="0" i="0" u="none" strike="noStrike" cap="none" normalizeH="0" baseline="0">
            <a:ln>
              <a:noFill/>
            </a:ln>
            <a:solidFill>
              <a:srgbClr val="002D69"/>
            </a:solidFill>
            <a:effectLst/>
            <a:latin typeface="Arial" pitchFamily="-103" charset="0"/>
            <a:ea typeface="Arial" pitchFamily="-103" charset="0"/>
            <a:cs typeface="Arial" pitchFamily="-103"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0000"/>
          </a:lnSpc>
          <a:spcBef>
            <a:spcPct val="20000"/>
          </a:spcBef>
          <a:spcAft>
            <a:spcPct val="0"/>
          </a:spcAft>
          <a:buClrTx/>
          <a:buSzTx/>
          <a:buFont typeface="Arial" pitchFamily="-103" charset="0"/>
          <a:buChar char="•"/>
          <a:tabLst/>
          <a:defRPr kumimoji="0" lang="pl-PL" sz="1800" b="0" i="0" u="none" strike="noStrike" cap="none" normalizeH="0" baseline="0">
            <a:ln>
              <a:noFill/>
            </a:ln>
            <a:solidFill>
              <a:srgbClr val="002D69"/>
            </a:solidFill>
            <a:effectLst/>
            <a:latin typeface="Arial" pitchFamily="-103" charset="0"/>
            <a:ea typeface="Arial" pitchFamily="-103" charset="0"/>
            <a:cs typeface="Arial" pitchFamily="-103" charset="0"/>
          </a:defRPr>
        </a:defPPr>
      </a:lstStyle>
    </a:lnDef>
  </a:objectDefaults>
  <a:extraClrSchemeLst>
    <a:extraClrScheme>
      <a:clrScheme name="Logo only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a:themeElements>
    <a:clrScheme name="Blank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Blank">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0000"/>
          </a:lnSpc>
          <a:spcBef>
            <a:spcPct val="20000"/>
          </a:spcBef>
          <a:spcAft>
            <a:spcPct val="0"/>
          </a:spcAft>
          <a:buClrTx/>
          <a:buSzTx/>
          <a:buFont typeface="Arial" pitchFamily="-103" charset="0"/>
          <a:buChar char="•"/>
          <a:tabLst/>
          <a:defRPr kumimoji="0" lang="pl-PL" sz="1800" b="0" i="0" u="none" strike="noStrike" cap="none" normalizeH="0" baseline="0">
            <a:ln>
              <a:noFill/>
            </a:ln>
            <a:solidFill>
              <a:srgbClr val="002D69"/>
            </a:solidFill>
            <a:effectLst/>
            <a:latin typeface="Arial" pitchFamily="-103" charset="0"/>
            <a:ea typeface="Arial" pitchFamily="-103" charset="0"/>
            <a:cs typeface="Arial" pitchFamily="-103"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0000"/>
          </a:lnSpc>
          <a:spcBef>
            <a:spcPct val="20000"/>
          </a:spcBef>
          <a:spcAft>
            <a:spcPct val="0"/>
          </a:spcAft>
          <a:buClrTx/>
          <a:buSzTx/>
          <a:buFont typeface="Arial" pitchFamily="-103" charset="0"/>
          <a:buChar char="•"/>
          <a:tabLst/>
          <a:defRPr kumimoji="0" lang="pl-PL" sz="1800" b="0" i="0" u="none" strike="noStrike" cap="none" normalizeH="0" baseline="0">
            <a:ln>
              <a:noFill/>
            </a:ln>
            <a:solidFill>
              <a:srgbClr val="002D69"/>
            </a:solidFill>
            <a:effectLst/>
            <a:latin typeface="Arial" pitchFamily="-103" charset="0"/>
            <a:ea typeface="Arial" pitchFamily="-103" charset="0"/>
            <a:cs typeface="Arial" pitchFamily="-103" charset="0"/>
          </a:defRPr>
        </a:defPPr>
      </a:lstStyle>
    </a:lnDef>
  </a:objectDefaults>
  <a:extraClrSchemeLst>
    <a:extraClrScheme>
      <a:clrScheme name="Blank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21317</TotalTime>
  <Words>3721</Words>
  <Application>Microsoft Macintosh PowerPoint</Application>
  <PresentationFormat>On-screen Show (4:3)</PresentationFormat>
  <Paragraphs>318</Paragraphs>
  <Slides>35</Slides>
  <Notes>12</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35</vt:i4>
      </vt:variant>
    </vt:vector>
  </HeadingPairs>
  <TitlesOfParts>
    <vt:vector size="48" baseType="lpstr">
      <vt:lpstr>MS PGothic</vt:lpstr>
      <vt:lpstr>MS PGothic</vt:lpstr>
      <vt:lpstr>Arial</vt:lpstr>
      <vt:lpstr>Calibri</vt:lpstr>
      <vt:lpstr>Times New Roman</vt:lpstr>
      <vt:lpstr>Wingdings</vt:lpstr>
      <vt:lpstr>Title slide</vt:lpstr>
      <vt:lpstr>Regular slide</vt:lpstr>
      <vt:lpstr>Upper Ruler only</vt:lpstr>
      <vt:lpstr>Lower Ruler only</vt:lpstr>
      <vt:lpstr>Big Quote</vt:lpstr>
      <vt:lpstr>Logo only</vt:lpstr>
      <vt:lpstr>Blank</vt:lpstr>
      <vt:lpstr>Sprawczość w przestrzeni symbolicznej miast.  Społeczny kontekst zmiany nazw ulic a kształtowanie krajobrazu językowego </vt:lpstr>
      <vt:lpstr>ZAŁOŻENIA </vt:lpstr>
      <vt:lpstr>OBSZAR BADAŃ</vt:lpstr>
      <vt:lpstr>KONTEKST HISTORYCZNY</vt:lpstr>
      <vt:lpstr>ZAKRES CZASOWY </vt:lpstr>
      <vt:lpstr>SPRAWCZOŚĆ W KRAJOBRAZIE JĘZYKOWYM (=CZYNNIKI SPOŁECZNE)</vt:lpstr>
      <vt:lpstr>BADANIA</vt:lpstr>
      <vt:lpstr>BADANIA ETNOGRAFICZNE WYWIADY INDYWIDUALNE</vt:lpstr>
      <vt:lpstr>PowerPoint Presentation</vt:lpstr>
      <vt:lpstr>BADANIA ETNOGRAFICZNE WYWIADY GRUPOWE</vt:lpstr>
      <vt:lpstr>PowerPoint Presentation</vt:lpstr>
      <vt:lpstr>WYNIKI ILOŚCIOWE</vt:lpstr>
      <vt:lpstr>CELE BADAWCZE  I PROCEDURA KODOWANIA</vt:lpstr>
      <vt:lpstr>POZNAŃ: ZMIANY W CZASIE</vt:lpstr>
      <vt:lpstr>WZORY CZASOWE</vt:lpstr>
      <vt:lpstr>ZMIANY W PRZESTRZENI</vt:lpstr>
      <vt:lpstr>WZORY PRZESTRZENNE</vt:lpstr>
      <vt:lpstr>ZBĄSZYŃ: ZMIANY W CZASIE</vt:lpstr>
      <vt:lpstr>SŁUBICE: ZMIANY  W PRZESTRZENI</vt:lpstr>
      <vt:lpstr>WYNIKI JAKOŚCIOWE</vt:lpstr>
      <vt:lpstr>PYTANIA BADAWCZE</vt:lpstr>
      <vt:lpstr>PowerPoint Presentation</vt:lpstr>
      <vt:lpstr>OFICJALNA PROCEDURA ZMIANY NAZW ULIC W POLSCE</vt:lpstr>
      <vt:lpstr>POZNAŃ: INICJATYWY ZMIAN</vt:lpstr>
      <vt:lpstr>POZNAŃ:  REALIZACJA OGÓLNOKRAJOWYCH PROCEDUR NA POZIOMIE LOKALNYM</vt:lpstr>
      <vt:lpstr>ZBĄSZYŃ I SŁUBICE:  REALIZACJA OGÓLNOKRAJOWYCH PROCEDUR NA POZIOMIE LOKALNYM</vt:lpstr>
      <vt:lpstr>POLITYKA HISTORYCZNA  A NAZEWNICTWO ULIC</vt:lpstr>
      <vt:lpstr>INICJATYWY MIESZKAŃCÓW</vt:lpstr>
      <vt:lpstr>PYTANIA BADAWCZE</vt:lpstr>
      <vt:lpstr>INGERENCJA WŁADZ CENTRALNYCH W PREROGATYWY SAMORZĄDÓW</vt:lpstr>
      <vt:lpstr>REAKCJA MIESZKAŃCÓW NA ZMIANY Poznań – Świerczewo 2000-2002</vt:lpstr>
      <vt:lpstr>PODSUMOWANIE</vt:lpstr>
      <vt:lpstr>PROCEDURA PRZEMIANOWYWANIA ULIC A WIELKOŚĆ MIASTA</vt:lpstr>
      <vt:lpstr>ZMIANY PROCEDUR W CZASIE</vt:lpstr>
      <vt:lpstr>http://mill.wa.amu.edu.pl/beethoven_project</vt:lpstr>
    </vt:vector>
  </TitlesOfParts>
  <Company>Dom</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EFL learners to use dictionaries: the why’s and the how’s</dc:title>
  <dc:creator>Robert Lew</dc:creator>
  <cp:lastModifiedBy>Microsoft Office User</cp:lastModifiedBy>
  <cp:revision>257</cp:revision>
  <dcterms:created xsi:type="dcterms:W3CDTF">2015-03-08T10:03:09Z</dcterms:created>
  <dcterms:modified xsi:type="dcterms:W3CDTF">2021-11-29T11:41:51Z</dcterms:modified>
</cp:coreProperties>
</file>